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Override1.xml" ContentType="application/vnd.openxmlformats-officedocument.themeOverride+xml"/>
  <Override PartName="/ppt/tags/tag9.xml" ContentType="application/vnd.openxmlformats-officedocument.presentationml.tags+xml"/>
  <Override PartName="/ppt/notesSlides/notesSlide1.xml" ContentType="application/vnd.openxmlformats-officedocument.presentationml.notesSlide+xml"/>
  <Override PartName="/ppt/tags/tag10.xml" ContentType="application/vnd.openxmlformats-officedocument.presentationml.tags+xml"/>
  <Override PartName="/ppt/notesSlides/notesSlide2.xml" ContentType="application/vnd.openxmlformats-officedocument.presentationml.notesSlide+xml"/>
  <Override PartName="/ppt/theme/themeOverride2.xml" ContentType="application/vnd.openxmlformats-officedocument.themeOverr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3.xml" ContentType="application/vnd.openxmlformats-officedocument.presentationml.notesSlide+xml"/>
  <Override PartName="/ppt/theme/themeOverride3.xml" ContentType="application/vnd.openxmlformats-officedocument.themeOverride+xml"/>
  <Override PartName="/ppt/tags/tag20.xml" ContentType="application/vnd.openxmlformats-officedocument.presentationml.tags+xml"/>
  <Override PartName="/ppt/notesSlides/notesSlide4.xml" ContentType="application/vnd.openxmlformats-officedocument.presentationml.notesSlide+xml"/>
  <Override PartName="/ppt/theme/themeOverride4.xml" ContentType="application/vnd.openxmlformats-officedocument.themeOverride+xml"/>
  <Override PartName="/ppt/tags/tag21.xml" ContentType="application/vnd.openxmlformats-officedocument.presentationml.tags+xml"/>
  <Override PartName="/ppt/notesSlides/notesSlide5.xml" ContentType="application/vnd.openxmlformats-officedocument.presentationml.notesSlide+xml"/>
  <Override PartName="/ppt/theme/themeOverride5.xml" ContentType="application/vnd.openxmlformats-officedocument.themeOverride+xml"/>
  <Override PartName="/ppt/tags/tag22.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6.xml" ContentType="application/vnd.openxmlformats-officedocument.themeOverride+xml"/>
  <Override PartName="/ppt/tags/tag23.xml" ContentType="application/vnd.openxmlformats-officedocument.presentationml.tags+xml"/>
  <Override PartName="/ppt/notesSlides/notesSlide7.xml" ContentType="application/vnd.openxmlformats-officedocument.presentationml.notesSlide+xml"/>
  <Override PartName="/ppt/theme/themeOverride7.xml" ContentType="application/vnd.openxmlformats-officedocument.themeOverr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8.xml" ContentType="application/vnd.openxmlformats-officedocument.presentationml.notesSlide+xml"/>
  <Override PartName="/ppt/theme/themeOverride8.xml" ContentType="application/vnd.openxmlformats-officedocument.themeOverride+xml"/>
  <Override PartName="/ppt/tags/tag27.xml" ContentType="application/vnd.openxmlformats-officedocument.presentationml.tags+xml"/>
  <Override PartName="/ppt/notesSlides/notesSlide9.xml" ContentType="application/vnd.openxmlformats-officedocument.presentationml.notesSlide+xml"/>
  <Override PartName="/ppt/theme/themeOverride9.xml" ContentType="application/vnd.openxmlformats-officedocument.themeOverr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0.xml" ContentType="application/vnd.openxmlformats-officedocument.presentationml.notesSlide+xml"/>
  <Override PartName="/ppt/theme/themeOverride10.xml" ContentType="application/vnd.openxmlformats-officedocument.themeOverride+xml"/>
  <Override PartName="/ppt/tags/tag31.xml" ContentType="application/vnd.openxmlformats-officedocument.presentationml.tags+xml"/>
  <Override PartName="/ppt/notesSlides/notesSlide11.xml" ContentType="application/vnd.openxmlformats-officedocument.presentationml.notesSlide+xml"/>
  <Override PartName="/ppt/theme/themeOverride11.xml" ContentType="application/vnd.openxmlformats-officedocument.themeOverride+xml"/>
  <Override PartName="/ppt/tags/tag32.xml" ContentType="application/vnd.openxmlformats-officedocument.presentationml.tags+xml"/>
  <Override PartName="/ppt/notesSlides/notesSlide12.xml" ContentType="application/vnd.openxmlformats-officedocument.presentationml.notesSlide+xml"/>
  <Override PartName="/ppt/theme/themeOverride12.xml" ContentType="application/vnd.openxmlformats-officedocument.themeOverride+xml"/>
  <Override PartName="/ppt/tags/tag33.xml" ContentType="application/vnd.openxmlformats-officedocument.presentationml.tags+xml"/>
  <Override PartName="/ppt/notesSlides/notesSlide13.xml" ContentType="application/vnd.openxmlformats-officedocument.presentationml.notesSlide+xml"/>
  <Override PartName="/ppt/theme/themeOverride13.xml" ContentType="application/vnd.openxmlformats-officedocument.themeOverride+xml"/>
  <Override PartName="/ppt/tags/tag34.xml" ContentType="application/vnd.openxmlformats-officedocument.presentationml.tags+xml"/>
  <Override PartName="/ppt/notesSlides/notesSlide14.xml" ContentType="application/vnd.openxmlformats-officedocument.presentationml.notesSlide+xml"/>
  <Override PartName="/ppt/theme/themeOverride14.xml" ContentType="application/vnd.openxmlformats-officedocument.themeOverride+xml"/>
  <Override PartName="/ppt/tags/tag35.xml" ContentType="application/vnd.openxmlformats-officedocument.presentationml.tags+xml"/>
  <Override PartName="/ppt/notesSlides/notesSlide15.xml" ContentType="application/vnd.openxmlformats-officedocument.presentationml.notesSlide+xml"/>
  <Override PartName="/ppt/theme/themeOverride15.xml" ContentType="application/vnd.openxmlformats-officedocument.themeOverride+xml"/>
  <Override PartName="/ppt/tags/tag36.xml" ContentType="application/vnd.openxmlformats-officedocument.presentationml.tags+xml"/>
  <Override PartName="/ppt/notesSlides/notesSlide16.xml" ContentType="application/vnd.openxmlformats-officedocument.presentationml.notesSlide+xml"/>
  <Override PartName="/ppt/theme/themeOverride16.xml" ContentType="application/vnd.openxmlformats-officedocument.themeOverride+xml"/>
  <Override PartName="/ppt/tags/tag37.xml" ContentType="application/vnd.openxmlformats-officedocument.presentationml.tags+xml"/>
  <Override PartName="/ppt/notesSlides/notesSlide17.xml" ContentType="application/vnd.openxmlformats-officedocument.presentationml.notesSlide+xml"/>
  <Override PartName="/ppt/theme/themeOverride17.xml" ContentType="application/vnd.openxmlformats-officedocument.themeOverride+xml"/>
  <Override PartName="/ppt/tags/tag38.xml" ContentType="application/vnd.openxmlformats-officedocument.presentationml.tags+xml"/>
  <Override PartName="/ppt/notesSlides/notesSlide18.xml" ContentType="application/vnd.openxmlformats-officedocument.presentationml.notesSlide+xml"/>
  <Override PartName="/ppt/theme/themeOverride18.xml" ContentType="application/vnd.openxmlformats-officedocument.themeOverride+xml"/>
  <Override PartName="/ppt/tags/tag39.xml" ContentType="application/vnd.openxmlformats-officedocument.presentationml.tags+xml"/>
  <Override PartName="/ppt/notesSlides/notesSlide19.xml" ContentType="application/vnd.openxmlformats-officedocument.presentationml.notesSlide+xml"/>
  <Override PartName="/ppt/theme/themeOverride19.xml" ContentType="application/vnd.openxmlformats-officedocument.themeOverride+xml"/>
  <Override PartName="/ppt/tags/tag40.xml" ContentType="application/vnd.openxmlformats-officedocument.presentationml.tags+xml"/>
  <Override PartName="/ppt/notesSlides/notesSlide20.xml" ContentType="application/vnd.openxmlformats-officedocument.presentationml.notesSlide+xml"/>
  <Override PartName="/ppt/theme/themeOverride20.xml" ContentType="application/vnd.openxmlformats-officedocument.themeOverride+xml"/>
  <Override PartName="/ppt/tags/tag41.xml" ContentType="application/vnd.openxmlformats-officedocument.presentationml.tags+xml"/>
  <Override PartName="/ppt/notesSlides/notesSlide21.xml" ContentType="application/vnd.openxmlformats-officedocument.presentationml.notesSlide+xml"/>
  <Override PartName="/ppt/theme/themeOverride21.xml" ContentType="application/vnd.openxmlformats-officedocument.themeOverride+xml"/>
  <Override PartName="/ppt/tags/tag42.xml" ContentType="application/vnd.openxmlformats-officedocument.presentationml.tags+xml"/>
  <Override PartName="/ppt/notesSlides/notesSlide22.xml" ContentType="application/vnd.openxmlformats-officedocument.presentationml.notesSlide+xml"/>
  <Override PartName="/ppt/theme/themeOverride22.xml" ContentType="application/vnd.openxmlformats-officedocument.themeOverride+xml"/>
  <Override PartName="/ppt/tags/tag43.xml" ContentType="application/vnd.openxmlformats-officedocument.presentationml.tags+xml"/>
  <Override PartName="/ppt/notesSlides/notesSlide23.xml" ContentType="application/vnd.openxmlformats-officedocument.presentationml.notesSlide+xml"/>
  <Override PartName="/ppt/theme/themeOverride23.xml" ContentType="application/vnd.openxmlformats-officedocument.themeOverride+xml"/>
  <Override PartName="/ppt/tags/tag44.xml" ContentType="application/vnd.openxmlformats-officedocument.presentationml.tags+xml"/>
  <Override PartName="/ppt/notesSlides/notesSlide24.xml" ContentType="application/vnd.openxmlformats-officedocument.presentationml.notesSlide+xml"/>
  <Override PartName="/ppt/theme/themeOverride24.xml" ContentType="application/vnd.openxmlformats-officedocument.themeOverride+xml"/>
  <Override PartName="/ppt/tags/tag45.xml" ContentType="application/vnd.openxmlformats-officedocument.presentationml.tags+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671" r:id="rId2"/>
  </p:sldMasterIdLst>
  <p:notesMasterIdLst>
    <p:notesMasterId r:id="rId28"/>
  </p:notesMasterIdLst>
  <p:handoutMasterIdLst>
    <p:handoutMasterId r:id="rId29"/>
  </p:handoutMasterIdLst>
  <p:sldIdLst>
    <p:sldId id="15718041" r:id="rId3"/>
    <p:sldId id="15718058" r:id="rId4"/>
    <p:sldId id="15718033" r:id="rId5"/>
    <p:sldId id="15718036" r:id="rId6"/>
    <p:sldId id="15717809" r:id="rId7"/>
    <p:sldId id="15718043" r:id="rId8"/>
    <p:sldId id="15718044" r:id="rId9"/>
    <p:sldId id="15718045" r:id="rId10"/>
    <p:sldId id="15718037" r:id="rId11"/>
    <p:sldId id="15718042" r:id="rId12"/>
    <p:sldId id="15718046" r:id="rId13"/>
    <p:sldId id="15718040" r:id="rId14"/>
    <p:sldId id="15718047" r:id="rId15"/>
    <p:sldId id="15718048" r:id="rId16"/>
    <p:sldId id="15718050" r:id="rId17"/>
    <p:sldId id="15718051" r:id="rId18"/>
    <p:sldId id="15718052" r:id="rId19"/>
    <p:sldId id="15718053" r:id="rId20"/>
    <p:sldId id="15718054" r:id="rId21"/>
    <p:sldId id="15718055" r:id="rId22"/>
    <p:sldId id="15718056" r:id="rId23"/>
    <p:sldId id="15718049" r:id="rId24"/>
    <p:sldId id="15717687" r:id="rId25"/>
    <p:sldId id="15718057" r:id="rId26"/>
    <p:sldId id="15718035" r:id="rId2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extLst>
      <p:ext uri="{19B8F6BF-5375-455C-9EA6-DF929625EA0E}">
        <p15:presenceInfo xmlns:p15="http://schemas.microsoft.com/office/powerpoint/2012/main" userId="admi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2FA9"/>
    <a:srgbClr val="FC683D"/>
    <a:srgbClr val="C78A6C"/>
    <a:srgbClr val="928594"/>
    <a:srgbClr val="0031A9"/>
    <a:srgbClr val="4150C2"/>
    <a:srgbClr val="0064B2"/>
    <a:srgbClr val="E6E6E6"/>
    <a:srgbClr val="72AC49"/>
    <a:srgbClr val="FAAD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117" autoAdjust="0"/>
    <p:restoredTop sz="91993" autoAdjust="0"/>
  </p:normalViewPr>
  <p:slideViewPr>
    <p:cSldViewPr snapToGrid="0">
      <p:cViewPr varScale="1">
        <p:scale>
          <a:sx n="76" d="100"/>
          <a:sy n="76" d="100"/>
        </p:scale>
        <p:origin x="662" y="53"/>
      </p:cViewPr>
      <p:guideLst/>
    </p:cSldViewPr>
  </p:slideViewPr>
  <p:notesTextViewPr>
    <p:cViewPr>
      <p:scale>
        <a:sx n="1" d="1"/>
        <a:sy n="1" d="1"/>
      </p:scale>
      <p:origin x="0" y="0"/>
    </p:cViewPr>
  </p:notesTextViewPr>
  <p:sorterViewPr>
    <p:cViewPr>
      <p:scale>
        <a:sx n="100" d="100"/>
        <a:sy n="100" d="100"/>
      </p:scale>
      <p:origin x="0" y="-642"/>
    </p:cViewPr>
  </p:sorterViewPr>
  <p:notesViewPr>
    <p:cSldViewPr snapToGrid="0">
      <p:cViewPr varScale="1">
        <p:scale>
          <a:sx n="87" d="100"/>
          <a:sy n="87" d="100"/>
        </p:scale>
        <p:origin x="309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6C5743-9011-40DF-8347-2845F618B2BD}" type="doc">
      <dgm:prSet loTypeId="urn:microsoft.com/office/officeart/2008/layout/VerticalCurvedList" loCatId="list" qsTypeId="urn:microsoft.com/office/officeart/2005/8/quickstyle/simple1" qsCatId="simple" csTypeId="urn:microsoft.com/office/officeart/2005/8/colors/colorful3" csCatId="colorful" phldr="1"/>
      <dgm:spPr/>
      <dgm:t>
        <a:bodyPr/>
        <a:lstStyle/>
        <a:p>
          <a:endParaRPr lang="zh-CN" altLang="en-US"/>
        </a:p>
      </dgm:t>
    </dgm:pt>
    <dgm:pt modelId="{D07CEBAA-7AA8-4911-BC49-29B8BDB2D5F8}">
      <dgm:prSet phldrT="[文本]" custT="1"/>
      <dgm:spPr/>
      <dgm:t>
        <a:bodyPr/>
        <a:lstStyle/>
        <a:p>
          <a:pPr algn="l"/>
          <a:r>
            <a:rPr lang="zh-CN" altLang="en-US" sz="2800" dirty="0"/>
            <a:t>个性教学资源，提高教学效率</a:t>
          </a:r>
        </a:p>
      </dgm:t>
    </dgm:pt>
    <dgm:pt modelId="{FC3C408F-FCE7-46D4-B15D-9868F648E321}" type="parTrans" cxnId="{1AFE937D-7C70-4425-AA31-E60B53BD6E70}">
      <dgm:prSet/>
      <dgm:spPr/>
      <dgm:t>
        <a:bodyPr/>
        <a:lstStyle/>
        <a:p>
          <a:endParaRPr lang="zh-CN" altLang="en-US"/>
        </a:p>
      </dgm:t>
    </dgm:pt>
    <dgm:pt modelId="{B071D5B1-390E-4695-B032-E8C0E0B83F29}" type="sibTrans" cxnId="{1AFE937D-7C70-4425-AA31-E60B53BD6E70}">
      <dgm:prSet/>
      <dgm:spPr/>
      <dgm:t>
        <a:bodyPr/>
        <a:lstStyle/>
        <a:p>
          <a:endParaRPr lang="zh-CN" altLang="en-US"/>
        </a:p>
      </dgm:t>
    </dgm:pt>
    <dgm:pt modelId="{80445070-4A6F-498F-9ACE-8CD4E78EACB0}">
      <dgm:prSet phldrT="[文本]" custT="1"/>
      <dgm:spPr/>
      <dgm:t>
        <a:bodyPr/>
        <a:lstStyle/>
        <a:p>
          <a:r>
            <a:rPr lang="zh-CN" altLang="en-US" sz="2800" dirty="0"/>
            <a:t>辅助教学工作，快速完成任务</a:t>
          </a:r>
        </a:p>
      </dgm:t>
    </dgm:pt>
    <dgm:pt modelId="{EB712439-C7AC-4D98-90FB-91FADC7466D4}" type="parTrans" cxnId="{43A4CAEC-EF0F-4489-893D-A32A3F5B3E65}">
      <dgm:prSet/>
      <dgm:spPr/>
      <dgm:t>
        <a:bodyPr/>
        <a:lstStyle/>
        <a:p>
          <a:endParaRPr lang="zh-CN" altLang="en-US"/>
        </a:p>
      </dgm:t>
    </dgm:pt>
    <dgm:pt modelId="{45950501-5C21-4F93-AD2B-A256A7CE33EC}" type="sibTrans" cxnId="{43A4CAEC-EF0F-4489-893D-A32A3F5B3E65}">
      <dgm:prSet/>
      <dgm:spPr/>
      <dgm:t>
        <a:bodyPr/>
        <a:lstStyle/>
        <a:p>
          <a:endParaRPr lang="zh-CN" altLang="en-US"/>
        </a:p>
      </dgm:t>
    </dgm:pt>
    <dgm:pt modelId="{EFE49A05-7EE4-494B-96AD-D1E81612E9EA}">
      <dgm:prSet phldrT="[文本]" custT="1"/>
      <dgm:spPr/>
      <dgm:t>
        <a:bodyPr/>
        <a:lstStyle/>
        <a:p>
          <a:r>
            <a:rPr lang="zh-CN" altLang="en-US" sz="2800" dirty="0"/>
            <a:t>整合信息，支持工作与生活</a:t>
          </a:r>
        </a:p>
      </dgm:t>
    </dgm:pt>
    <dgm:pt modelId="{095E8FDB-4487-40F9-BE3D-AB4CFC861BFF}" type="parTrans" cxnId="{C71F88E4-19BE-4DF4-A313-C88253E780D7}">
      <dgm:prSet/>
      <dgm:spPr/>
      <dgm:t>
        <a:bodyPr/>
        <a:lstStyle/>
        <a:p>
          <a:endParaRPr lang="zh-CN" altLang="en-US"/>
        </a:p>
      </dgm:t>
    </dgm:pt>
    <dgm:pt modelId="{B5B29A7A-77B7-4186-8690-6441E9A1617F}" type="sibTrans" cxnId="{C71F88E4-19BE-4DF4-A313-C88253E780D7}">
      <dgm:prSet/>
      <dgm:spPr/>
      <dgm:t>
        <a:bodyPr/>
        <a:lstStyle/>
        <a:p>
          <a:endParaRPr lang="zh-CN" altLang="en-US"/>
        </a:p>
      </dgm:t>
    </dgm:pt>
    <dgm:pt modelId="{736139D5-6C64-499F-B59E-1934848C7AE1}">
      <dgm:prSet phldrT="[文本]" custT="1"/>
      <dgm:spPr/>
      <dgm:t>
        <a:bodyPr/>
        <a:lstStyle/>
        <a:p>
          <a:r>
            <a:rPr lang="zh-CN" altLang="en-US" sz="2800" dirty="0"/>
            <a:t>促进教师专业发展，提升能力</a:t>
          </a:r>
        </a:p>
      </dgm:t>
    </dgm:pt>
    <dgm:pt modelId="{55771C67-1029-46C7-A513-3A9AF5ABE83B}" type="parTrans" cxnId="{F4943C0C-F1BD-4280-941B-39A862E1F9EF}">
      <dgm:prSet/>
      <dgm:spPr/>
      <dgm:t>
        <a:bodyPr/>
        <a:lstStyle/>
        <a:p>
          <a:endParaRPr lang="zh-CN" altLang="en-US"/>
        </a:p>
      </dgm:t>
    </dgm:pt>
    <dgm:pt modelId="{07F8B6C7-8E17-45B7-BB09-6882F01A9288}" type="sibTrans" cxnId="{F4943C0C-F1BD-4280-941B-39A862E1F9EF}">
      <dgm:prSet/>
      <dgm:spPr/>
      <dgm:t>
        <a:bodyPr/>
        <a:lstStyle/>
        <a:p>
          <a:endParaRPr lang="zh-CN" altLang="en-US"/>
        </a:p>
      </dgm:t>
    </dgm:pt>
    <dgm:pt modelId="{CFA3C4C9-7076-4814-BDCF-004DD3D6BDDF}" type="pres">
      <dgm:prSet presAssocID="{F36C5743-9011-40DF-8347-2845F618B2BD}" presName="Name0" presStyleCnt="0">
        <dgm:presLayoutVars>
          <dgm:chMax val="7"/>
          <dgm:chPref val="7"/>
          <dgm:dir/>
        </dgm:presLayoutVars>
      </dgm:prSet>
      <dgm:spPr/>
    </dgm:pt>
    <dgm:pt modelId="{49AA374A-8603-45BC-8A28-3E9340BB8FCB}" type="pres">
      <dgm:prSet presAssocID="{F36C5743-9011-40DF-8347-2845F618B2BD}" presName="Name1" presStyleCnt="0"/>
      <dgm:spPr/>
    </dgm:pt>
    <dgm:pt modelId="{44395EDF-3B54-403F-AFEA-30F35CFF1568}" type="pres">
      <dgm:prSet presAssocID="{F36C5743-9011-40DF-8347-2845F618B2BD}" presName="cycle" presStyleCnt="0"/>
      <dgm:spPr/>
    </dgm:pt>
    <dgm:pt modelId="{35C6CC4A-A542-475A-8AE4-41AB5590CB35}" type="pres">
      <dgm:prSet presAssocID="{F36C5743-9011-40DF-8347-2845F618B2BD}" presName="srcNode" presStyleLbl="node1" presStyleIdx="0" presStyleCnt="4"/>
      <dgm:spPr/>
    </dgm:pt>
    <dgm:pt modelId="{5050F145-A25C-4D58-8A89-1FE02AE5878A}" type="pres">
      <dgm:prSet presAssocID="{F36C5743-9011-40DF-8347-2845F618B2BD}" presName="conn" presStyleLbl="parChTrans1D2" presStyleIdx="0" presStyleCnt="1"/>
      <dgm:spPr/>
    </dgm:pt>
    <dgm:pt modelId="{A02469FF-632C-4CEB-8133-13203069DC21}" type="pres">
      <dgm:prSet presAssocID="{F36C5743-9011-40DF-8347-2845F618B2BD}" presName="extraNode" presStyleLbl="node1" presStyleIdx="0" presStyleCnt="4"/>
      <dgm:spPr/>
    </dgm:pt>
    <dgm:pt modelId="{88CB37AC-0524-4536-8012-A3EB73067DB4}" type="pres">
      <dgm:prSet presAssocID="{F36C5743-9011-40DF-8347-2845F618B2BD}" presName="dstNode" presStyleLbl="node1" presStyleIdx="0" presStyleCnt="4"/>
      <dgm:spPr/>
    </dgm:pt>
    <dgm:pt modelId="{C7D1D515-1F77-4E3B-B772-6929630B4F42}" type="pres">
      <dgm:prSet presAssocID="{D07CEBAA-7AA8-4911-BC49-29B8BDB2D5F8}" presName="text_1" presStyleLbl="node1" presStyleIdx="0" presStyleCnt="4" custScaleX="95799" custScaleY="93004" custLinFactNeighborX="1562" custLinFactNeighborY="4031">
        <dgm:presLayoutVars>
          <dgm:bulletEnabled val="1"/>
        </dgm:presLayoutVars>
      </dgm:prSet>
      <dgm:spPr/>
    </dgm:pt>
    <dgm:pt modelId="{8B189677-3A88-4158-870D-CEE8D527319B}" type="pres">
      <dgm:prSet presAssocID="{D07CEBAA-7AA8-4911-BC49-29B8BDB2D5F8}" presName="accent_1" presStyleCnt="0"/>
      <dgm:spPr/>
    </dgm:pt>
    <dgm:pt modelId="{A0912FC5-17C1-419C-B7FE-1EFD3E5251AB}" type="pres">
      <dgm:prSet presAssocID="{D07CEBAA-7AA8-4911-BC49-29B8BDB2D5F8}" presName="accentRepeatNode" presStyleLbl="solidFgAcc1" presStyleIdx="0" presStyleCnt="4"/>
      <dgm:spPr/>
    </dgm:pt>
    <dgm:pt modelId="{F4E3D6C7-3A97-42EC-B0B2-55B307E88BE1}" type="pres">
      <dgm:prSet presAssocID="{80445070-4A6F-498F-9ACE-8CD4E78EACB0}" presName="text_2" presStyleLbl="node1" presStyleIdx="1" presStyleCnt="4">
        <dgm:presLayoutVars>
          <dgm:bulletEnabled val="1"/>
        </dgm:presLayoutVars>
      </dgm:prSet>
      <dgm:spPr/>
    </dgm:pt>
    <dgm:pt modelId="{DC82BA9E-1556-46BD-88DB-72C71983FEC7}" type="pres">
      <dgm:prSet presAssocID="{80445070-4A6F-498F-9ACE-8CD4E78EACB0}" presName="accent_2" presStyleCnt="0"/>
      <dgm:spPr/>
    </dgm:pt>
    <dgm:pt modelId="{01695FF5-B7D2-4D0B-8116-7D290C42C678}" type="pres">
      <dgm:prSet presAssocID="{80445070-4A6F-498F-9ACE-8CD4E78EACB0}" presName="accentRepeatNode" presStyleLbl="solidFgAcc1" presStyleIdx="1" presStyleCnt="4"/>
      <dgm:spPr/>
    </dgm:pt>
    <dgm:pt modelId="{208F782D-8478-48C3-B301-9701491F5025}" type="pres">
      <dgm:prSet presAssocID="{736139D5-6C64-499F-B59E-1934848C7AE1}" presName="text_3" presStyleLbl="node1" presStyleIdx="2" presStyleCnt="4">
        <dgm:presLayoutVars>
          <dgm:bulletEnabled val="1"/>
        </dgm:presLayoutVars>
      </dgm:prSet>
      <dgm:spPr/>
    </dgm:pt>
    <dgm:pt modelId="{90B1501C-B8B6-46FB-98E5-B18B745BCB01}" type="pres">
      <dgm:prSet presAssocID="{736139D5-6C64-499F-B59E-1934848C7AE1}" presName="accent_3" presStyleCnt="0"/>
      <dgm:spPr/>
    </dgm:pt>
    <dgm:pt modelId="{50818501-2874-47D1-AF1A-9B2DC65CB302}" type="pres">
      <dgm:prSet presAssocID="{736139D5-6C64-499F-B59E-1934848C7AE1}" presName="accentRepeatNode" presStyleLbl="solidFgAcc1" presStyleIdx="2" presStyleCnt="4"/>
      <dgm:spPr/>
    </dgm:pt>
    <dgm:pt modelId="{78E92C33-2FD8-4EEA-84E6-B291809D804E}" type="pres">
      <dgm:prSet presAssocID="{EFE49A05-7EE4-494B-96AD-D1E81612E9EA}" presName="text_4" presStyleLbl="node1" presStyleIdx="3" presStyleCnt="4">
        <dgm:presLayoutVars>
          <dgm:bulletEnabled val="1"/>
        </dgm:presLayoutVars>
      </dgm:prSet>
      <dgm:spPr/>
    </dgm:pt>
    <dgm:pt modelId="{BBFB9FDA-ACC6-4BCA-91C9-522D776EC187}" type="pres">
      <dgm:prSet presAssocID="{EFE49A05-7EE4-494B-96AD-D1E81612E9EA}" presName="accent_4" presStyleCnt="0"/>
      <dgm:spPr/>
    </dgm:pt>
    <dgm:pt modelId="{16ED675F-368E-4A40-8004-94E934D1D2AC}" type="pres">
      <dgm:prSet presAssocID="{EFE49A05-7EE4-494B-96AD-D1E81612E9EA}" presName="accentRepeatNode" presStyleLbl="solidFgAcc1" presStyleIdx="3" presStyleCnt="4"/>
      <dgm:spPr/>
    </dgm:pt>
  </dgm:ptLst>
  <dgm:cxnLst>
    <dgm:cxn modelId="{575FA90A-EF32-4DAD-BECF-12628CEC690C}" type="presOf" srcId="{80445070-4A6F-498F-9ACE-8CD4E78EACB0}" destId="{F4E3D6C7-3A97-42EC-B0B2-55B307E88BE1}" srcOrd="0" destOrd="0" presId="urn:microsoft.com/office/officeart/2008/layout/VerticalCurvedList"/>
    <dgm:cxn modelId="{F4943C0C-F1BD-4280-941B-39A862E1F9EF}" srcId="{F36C5743-9011-40DF-8347-2845F618B2BD}" destId="{736139D5-6C64-499F-B59E-1934848C7AE1}" srcOrd="2" destOrd="0" parTransId="{55771C67-1029-46C7-A513-3A9AF5ABE83B}" sibTransId="{07F8B6C7-8E17-45B7-BB09-6882F01A9288}"/>
    <dgm:cxn modelId="{6C99EA13-5F09-4C51-9A2E-4A55895B7866}" type="presOf" srcId="{EFE49A05-7EE4-494B-96AD-D1E81612E9EA}" destId="{78E92C33-2FD8-4EEA-84E6-B291809D804E}" srcOrd="0" destOrd="0" presId="urn:microsoft.com/office/officeart/2008/layout/VerticalCurvedList"/>
    <dgm:cxn modelId="{5C638878-DA32-45BE-89F5-0BE7127EAA7B}" type="presOf" srcId="{F36C5743-9011-40DF-8347-2845F618B2BD}" destId="{CFA3C4C9-7076-4814-BDCF-004DD3D6BDDF}" srcOrd="0" destOrd="0" presId="urn:microsoft.com/office/officeart/2008/layout/VerticalCurvedList"/>
    <dgm:cxn modelId="{1AFE937D-7C70-4425-AA31-E60B53BD6E70}" srcId="{F36C5743-9011-40DF-8347-2845F618B2BD}" destId="{D07CEBAA-7AA8-4911-BC49-29B8BDB2D5F8}" srcOrd="0" destOrd="0" parTransId="{FC3C408F-FCE7-46D4-B15D-9868F648E321}" sibTransId="{B071D5B1-390E-4695-B032-E8C0E0B83F29}"/>
    <dgm:cxn modelId="{F6C20E8C-8E24-4B02-A57E-641141C1FD3F}" type="presOf" srcId="{736139D5-6C64-499F-B59E-1934848C7AE1}" destId="{208F782D-8478-48C3-B301-9701491F5025}" srcOrd="0" destOrd="0" presId="urn:microsoft.com/office/officeart/2008/layout/VerticalCurvedList"/>
    <dgm:cxn modelId="{FD7ECDC4-5BFC-44C3-84AB-454773808A3B}" type="presOf" srcId="{D07CEBAA-7AA8-4911-BC49-29B8BDB2D5F8}" destId="{C7D1D515-1F77-4E3B-B772-6929630B4F42}" srcOrd="0" destOrd="0" presId="urn:microsoft.com/office/officeart/2008/layout/VerticalCurvedList"/>
    <dgm:cxn modelId="{C71F88E4-19BE-4DF4-A313-C88253E780D7}" srcId="{F36C5743-9011-40DF-8347-2845F618B2BD}" destId="{EFE49A05-7EE4-494B-96AD-D1E81612E9EA}" srcOrd="3" destOrd="0" parTransId="{095E8FDB-4487-40F9-BE3D-AB4CFC861BFF}" sibTransId="{B5B29A7A-77B7-4186-8690-6441E9A1617F}"/>
    <dgm:cxn modelId="{43A4CAEC-EF0F-4489-893D-A32A3F5B3E65}" srcId="{F36C5743-9011-40DF-8347-2845F618B2BD}" destId="{80445070-4A6F-498F-9ACE-8CD4E78EACB0}" srcOrd="1" destOrd="0" parTransId="{EB712439-C7AC-4D98-90FB-91FADC7466D4}" sibTransId="{45950501-5C21-4F93-AD2B-A256A7CE33EC}"/>
    <dgm:cxn modelId="{39C578FF-03CC-4B55-9267-A27C040E0BDD}" type="presOf" srcId="{B071D5B1-390E-4695-B032-E8C0E0B83F29}" destId="{5050F145-A25C-4D58-8A89-1FE02AE5878A}" srcOrd="0" destOrd="0" presId="urn:microsoft.com/office/officeart/2008/layout/VerticalCurvedList"/>
    <dgm:cxn modelId="{75F2315F-F7DC-4971-B677-2AEBD347680C}" type="presParOf" srcId="{CFA3C4C9-7076-4814-BDCF-004DD3D6BDDF}" destId="{49AA374A-8603-45BC-8A28-3E9340BB8FCB}" srcOrd="0" destOrd="0" presId="urn:microsoft.com/office/officeart/2008/layout/VerticalCurvedList"/>
    <dgm:cxn modelId="{AC00CBDA-FABB-4EC4-BE65-DC40FA2BF9DC}" type="presParOf" srcId="{49AA374A-8603-45BC-8A28-3E9340BB8FCB}" destId="{44395EDF-3B54-403F-AFEA-30F35CFF1568}" srcOrd="0" destOrd="0" presId="urn:microsoft.com/office/officeart/2008/layout/VerticalCurvedList"/>
    <dgm:cxn modelId="{B2E248C0-0564-476A-B2BB-90FA7BBEC5F3}" type="presParOf" srcId="{44395EDF-3B54-403F-AFEA-30F35CFF1568}" destId="{35C6CC4A-A542-475A-8AE4-41AB5590CB35}" srcOrd="0" destOrd="0" presId="urn:microsoft.com/office/officeart/2008/layout/VerticalCurvedList"/>
    <dgm:cxn modelId="{F121EE57-33C6-435D-BCD9-E2ABFE86FB7B}" type="presParOf" srcId="{44395EDF-3B54-403F-AFEA-30F35CFF1568}" destId="{5050F145-A25C-4D58-8A89-1FE02AE5878A}" srcOrd="1" destOrd="0" presId="urn:microsoft.com/office/officeart/2008/layout/VerticalCurvedList"/>
    <dgm:cxn modelId="{47ECD515-CC66-4706-BF88-C189BEADDB7A}" type="presParOf" srcId="{44395EDF-3B54-403F-AFEA-30F35CFF1568}" destId="{A02469FF-632C-4CEB-8133-13203069DC21}" srcOrd="2" destOrd="0" presId="urn:microsoft.com/office/officeart/2008/layout/VerticalCurvedList"/>
    <dgm:cxn modelId="{A8354F2C-7FA3-44A5-BCC5-A97610713F90}" type="presParOf" srcId="{44395EDF-3B54-403F-AFEA-30F35CFF1568}" destId="{88CB37AC-0524-4536-8012-A3EB73067DB4}" srcOrd="3" destOrd="0" presId="urn:microsoft.com/office/officeart/2008/layout/VerticalCurvedList"/>
    <dgm:cxn modelId="{F11BFCFE-6A0B-40BE-9DB7-3AAE8C346D9B}" type="presParOf" srcId="{49AA374A-8603-45BC-8A28-3E9340BB8FCB}" destId="{C7D1D515-1F77-4E3B-B772-6929630B4F42}" srcOrd="1" destOrd="0" presId="urn:microsoft.com/office/officeart/2008/layout/VerticalCurvedList"/>
    <dgm:cxn modelId="{CDD8BE3B-DEDE-439D-AB90-762ADC10F219}" type="presParOf" srcId="{49AA374A-8603-45BC-8A28-3E9340BB8FCB}" destId="{8B189677-3A88-4158-870D-CEE8D527319B}" srcOrd="2" destOrd="0" presId="urn:microsoft.com/office/officeart/2008/layout/VerticalCurvedList"/>
    <dgm:cxn modelId="{93747BCE-175A-477B-9197-326C976F4B88}" type="presParOf" srcId="{8B189677-3A88-4158-870D-CEE8D527319B}" destId="{A0912FC5-17C1-419C-B7FE-1EFD3E5251AB}" srcOrd="0" destOrd="0" presId="urn:microsoft.com/office/officeart/2008/layout/VerticalCurvedList"/>
    <dgm:cxn modelId="{0C8858F0-6C96-4E02-BEB6-8EBB3052C736}" type="presParOf" srcId="{49AA374A-8603-45BC-8A28-3E9340BB8FCB}" destId="{F4E3D6C7-3A97-42EC-B0B2-55B307E88BE1}" srcOrd="3" destOrd="0" presId="urn:microsoft.com/office/officeart/2008/layout/VerticalCurvedList"/>
    <dgm:cxn modelId="{958158D9-2D79-4BE0-89DA-3C56014C4E29}" type="presParOf" srcId="{49AA374A-8603-45BC-8A28-3E9340BB8FCB}" destId="{DC82BA9E-1556-46BD-88DB-72C71983FEC7}" srcOrd="4" destOrd="0" presId="urn:microsoft.com/office/officeart/2008/layout/VerticalCurvedList"/>
    <dgm:cxn modelId="{AC612193-D071-426D-B2B5-7EECF470EF93}" type="presParOf" srcId="{DC82BA9E-1556-46BD-88DB-72C71983FEC7}" destId="{01695FF5-B7D2-4D0B-8116-7D290C42C678}" srcOrd="0" destOrd="0" presId="urn:microsoft.com/office/officeart/2008/layout/VerticalCurvedList"/>
    <dgm:cxn modelId="{A1F8682D-5D92-4AB9-A1CA-2526237A7B34}" type="presParOf" srcId="{49AA374A-8603-45BC-8A28-3E9340BB8FCB}" destId="{208F782D-8478-48C3-B301-9701491F5025}" srcOrd="5" destOrd="0" presId="urn:microsoft.com/office/officeart/2008/layout/VerticalCurvedList"/>
    <dgm:cxn modelId="{13F6B24A-5D0D-4A66-819F-2AD115E04346}" type="presParOf" srcId="{49AA374A-8603-45BC-8A28-3E9340BB8FCB}" destId="{90B1501C-B8B6-46FB-98E5-B18B745BCB01}" srcOrd="6" destOrd="0" presId="urn:microsoft.com/office/officeart/2008/layout/VerticalCurvedList"/>
    <dgm:cxn modelId="{428A98BB-92F9-4D82-B402-5DBBEC8AFF87}" type="presParOf" srcId="{90B1501C-B8B6-46FB-98E5-B18B745BCB01}" destId="{50818501-2874-47D1-AF1A-9B2DC65CB302}" srcOrd="0" destOrd="0" presId="urn:microsoft.com/office/officeart/2008/layout/VerticalCurvedList"/>
    <dgm:cxn modelId="{9A6F36E3-B16D-4EA6-A998-03B7A173A132}" type="presParOf" srcId="{49AA374A-8603-45BC-8A28-3E9340BB8FCB}" destId="{78E92C33-2FD8-4EEA-84E6-B291809D804E}" srcOrd="7" destOrd="0" presId="urn:microsoft.com/office/officeart/2008/layout/VerticalCurvedList"/>
    <dgm:cxn modelId="{63A8FB51-2710-453C-B230-85AF8A89DB77}" type="presParOf" srcId="{49AA374A-8603-45BC-8A28-3E9340BB8FCB}" destId="{BBFB9FDA-ACC6-4BCA-91C9-522D776EC187}" srcOrd="8" destOrd="0" presId="urn:microsoft.com/office/officeart/2008/layout/VerticalCurvedList"/>
    <dgm:cxn modelId="{A4B74DA1-592B-49B5-8C0E-A5C79699212B}" type="presParOf" srcId="{BBFB9FDA-ACC6-4BCA-91C9-522D776EC187}" destId="{16ED675F-368E-4A40-8004-94E934D1D2AC}"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50F145-A25C-4D58-8A89-1FE02AE5878A}">
      <dsp:nvSpPr>
        <dsp:cNvPr id="0" name=""/>
        <dsp:cNvSpPr/>
      </dsp:nvSpPr>
      <dsp:spPr>
        <a:xfrm>
          <a:off x="-5199012" y="-796334"/>
          <a:ext cx="6191128" cy="6191128"/>
        </a:xfrm>
        <a:prstGeom prst="blockArc">
          <a:avLst>
            <a:gd name="adj1" fmla="val 18900000"/>
            <a:gd name="adj2" fmla="val 2700000"/>
            <a:gd name="adj3" fmla="val 349"/>
          </a:avLst>
        </a:pr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D1D515-1F77-4E3B-B772-6929630B4F42}">
      <dsp:nvSpPr>
        <dsp:cNvPr id="0" name=""/>
        <dsp:cNvSpPr/>
      </dsp:nvSpPr>
      <dsp:spPr>
        <a:xfrm>
          <a:off x="732902" y="406791"/>
          <a:ext cx="5583046" cy="657935"/>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520" tIns="71120" rIns="71120" bIns="71120" numCol="1" spcCol="1270" anchor="ctr" anchorCtr="0">
          <a:noAutofit/>
        </a:bodyPr>
        <a:lstStyle/>
        <a:p>
          <a:pPr marL="0" lvl="0" indent="0" algn="l" defTabSz="1244600">
            <a:lnSpc>
              <a:spcPct val="90000"/>
            </a:lnSpc>
            <a:spcBef>
              <a:spcPct val="0"/>
            </a:spcBef>
            <a:spcAft>
              <a:spcPct val="35000"/>
            </a:spcAft>
            <a:buNone/>
          </a:pPr>
          <a:r>
            <a:rPr lang="zh-CN" altLang="en-US" sz="2800" kern="1200" dirty="0"/>
            <a:t>个性教学资源，提高教学效率</a:t>
          </a:r>
        </a:p>
      </dsp:txBody>
      <dsp:txXfrm>
        <a:off x="732902" y="406791"/>
        <a:ext cx="5583046" cy="657935"/>
      </dsp:txXfrm>
    </dsp:sp>
    <dsp:sp modelId="{A0912FC5-17C1-419C-B7FE-1EFD3E5251AB}">
      <dsp:nvSpPr>
        <dsp:cNvPr id="0" name=""/>
        <dsp:cNvSpPr/>
      </dsp:nvSpPr>
      <dsp:spPr>
        <a:xfrm>
          <a:off x="77314" y="265101"/>
          <a:ext cx="884283" cy="88428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E3D6C7-3A97-42EC-B0B2-55B307E88BE1}">
      <dsp:nvSpPr>
        <dsp:cNvPr id="0" name=""/>
        <dsp:cNvSpPr/>
      </dsp:nvSpPr>
      <dsp:spPr>
        <a:xfrm>
          <a:off x="925040" y="1414853"/>
          <a:ext cx="5422291" cy="707426"/>
        </a:xfrm>
        <a:prstGeom prst="rect">
          <a:avLst/>
        </a:prstGeom>
        <a:solidFill>
          <a:schemeClr val="accent3">
            <a:hueOff val="-4116127"/>
            <a:satOff val="-19018"/>
            <a:lumOff val="-568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520" tIns="71120" rIns="71120" bIns="71120" numCol="1" spcCol="1270" anchor="ctr" anchorCtr="0">
          <a:noAutofit/>
        </a:bodyPr>
        <a:lstStyle/>
        <a:p>
          <a:pPr marL="0" lvl="0" indent="0" algn="l" defTabSz="1244600">
            <a:lnSpc>
              <a:spcPct val="90000"/>
            </a:lnSpc>
            <a:spcBef>
              <a:spcPct val="0"/>
            </a:spcBef>
            <a:spcAft>
              <a:spcPct val="35000"/>
            </a:spcAft>
            <a:buNone/>
          </a:pPr>
          <a:r>
            <a:rPr lang="zh-CN" altLang="en-US" sz="2800" kern="1200" dirty="0"/>
            <a:t>辅助教学工作，快速完成任务</a:t>
          </a:r>
        </a:p>
      </dsp:txBody>
      <dsp:txXfrm>
        <a:off x="925040" y="1414853"/>
        <a:ext cx="5422291" cy="707426"/>
      </dsp:txXfrm>
    </dsp:sp>
    <dsp:sp modelId="{01695FF5-B7D2-4D0B-8116-7D290C42C678}">
      <dsp:nvSpPr>
        <dsp:cNvPr id="0" name=""/>
        <dsp:cNvSpPr/>
      </dsp:nvSpPr>
      <dsp:spPr>
        <a:xfrm>
          <a:off x="482899" y="1326425"/>
          <a:ext cx="884283" cy="884283"/>
        </a:xfrm>
        <a:prstGeom prst="ellipse">
          <a:avLst/>
        </a:prstGeom>
        <a:solidFill>
          <a:schemeClr val="lt1">
            <a:hueOff val="0"/>
            <a:satOff val="0"/>
            <a:lumOff val="0"/>
            <a:alphaOff val="0"/>
          </a:schemeClr>
        </a:solidFill>
        <a:ln w="12700" cap="flat" cmpd="sng" algn="ctr">
          <a:solidFill>
            <a:schemeClr val="accent3">
              <a:hueOff val="-4116127"/>
              <a:satOff val="-19018"/>
              <a:lumOff val="-5686"/>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8F782D-8478-48C3-B301-9701491F5025}">
      <dsp:nvSpPr>
        <dsp:cNvPr id="0" name=""/>
        <dsp:cNvSpPr/>
      </dsp:nvSpPr>
      <dsp:spPr>
        <a:xfrm>
          <a:off x="925040" y="2476178"/>
          <a:ext cx="5422291" cy="707426"/>
        </a:xfrm>
        <a:prstGeom prst="rect">
          <a:avLst/>
        </a:prstGeom>
        <a:solidFill>
          <a:schemeClr val="accent3">
            <a:hueOff val="-8232254"/>
            <a:satOff val="-38037"/>
            <a:lumOff val="-1137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520" tIns="71120" rIns="71120" bIns="71120" numCol="1" spcCol="1270" anchor="ctr" anchorCtr="0">
          <a:noAutofit/>
        </a:bodyPr>
        <a:lstStyle/>
        <a:p>
          <a:pPr marL="0" lvl="0" indent="0" algn="l" defTabSz="1244600">
            <a:lnSpc>
              <a:spcPct val="90000"/>
            </a:lnSpc>
            <a:spcBef>
              <a:spcPct val="0"/>
            </a:spcBef>
            <a:spcAft>
              <a:spcPct val="35000"/>
            </a:spcAft>
            <a:buNone/>
          </a:pPr>
          <a:r>
            <a:rPr lang="zh-CN" altLang="en-US" sz="2800" kern="1200" dirty="0"/>
            <a:t>促进教师专业发展，提升能力</a:t>
          </a:r>
        </a:p>
      </dsp:txBody>
      <dsp:txXfrm>
        <a:off x="925040" y="2476178"/>
        <a:ext cx="5422291" cy="707426"/>
      </dsp:txXfrm>
    </dsp:sp>
    <dsp:sp modelId="{50818501-2874-47D1-AF1A-9B2DC65CB302}">
      <dsp:nvSpPr>
        <dsp:cNvPr id="0" name=""/>
        <dsp:cNvSpPr/>
      </dsp:nvSpPr>
      <dsp:spPr>
        <a:xfrm>
          <a:off x="482899" y="2387749"/>
          <a:ext cx="884283" cy="884283"/>
        </a:xfrm>
        <a:prstGeom prst="ellipse">
          <a:avLst/>
        </a:prstGeom>
        <a:solidFill>
          <a:schemeClr val="lt1">
            <a:hueOff val="0"/>
            <a:satOff val="0"/>
            <a:lumOff val="0"/>
            <a:alphaOff val="0"/>
          </a:schemeClr>
        </a:solidFill>
        <a:ln w="12700" cap="flat" cmpd="sng" algn="ctr">
          <a:solidFill>
            <a:schemeClr val="accent3">
              <a:hueOff val="-8232254"/>
              <a:satOff val="-38037"/>
              <a:lumOff val="-11372"/>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E92C33-2FD8-4EEA-84E6-B291809D804E}">
      <dsp:nvSpPr>
        <dsp:cNvPr id="0" name=""/>
        <dsp:cNvSpPr/>
      </dsp:nvSpPr>
      <dsp:spPr>
        <a:xfrm>
          <a:off x="519456" y="3537502"/>
          <a:ext cx="5827875" cy="707426"/>
        </a:xfrm>
        <a:prstGeom prst="rect">
          <a:avLst/>
        </a:prstGeom>
        <a:solidFill>
          <a:schemeClr val="accent3">
            <a:hueOff val="-12348381"/>
            <a:satOff val="-57055"/>
            <a:lumOff val="-1705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1520" tIns="71120" rIns="71120" bIns="71120" numCol="1" spcCol="1270" anchor="ctr" anchorCtr="0">
          <a:noAutofit/>
        </a:bodyPr>
        <a:lstStyle/>
        <a:p>
          <a:pPr marL="0" lvl="0" indent="0" algn="l" defTabSz="1244600">
            <a:lnSpc>
              <a:spcPct val="90000"/>
            </a:lnSpc>
            <a:spcBef>
              <a:spcPct val="0"/>
            </a:spcBef>
            <a:spcAft>
              <a:spcPct val="35000"/>
            </a:spcAft>
            <a:buNone/>
          </a:pPr>
          <a:r>
            <a:rPr lang="zh-CN" altLang="en-US" sz="2800" kern="1200" dirty="0"/>
            <a:t>整合信息，支持工作与生活</a:t>
          </a:r>
        </a:p>
      </dsp:txBody>
      <dsp:txXfrm>
        <a:off x="519456" y="3537502"/>
        <a:ext cx="5827875" cy="707426"/>
      </dsp:txXfrm>
    </dsp:sp>
    <dsp:sp modelId="{16ED675F-368E-4A40-8004-94E934D1D2AC}">
      <dsp:nvSpPr>
        <dsp:cNvPr id="0" name=""/>
        <dsp:cNvSpPr/>
      </dsp:nvSpPr>
      <dsp:spPr>
        <a:xfrm>
          <a:off x="77314" y="3449074"/>
          <a:ext cx="884283" cy="884283"/>
        </a:xfrm>
        <a:prstGeom prst="ellipse">
          <a:avLst/>
        </a:prstGeom>
        <a:solidFill>
          <a:schemeClr val="lt1">
            <a:hueOff val="0"/>
            <a:satOff val="0"/>
            <a:lumOff val="0"/>
            <a:alphaOff val="0"/>
          </a:schemeClr>
        </a:solidFill>
        <a:ln w="12700" cap="flat" cmpd="sng" algn="ctr">
          <a:solidFill>
            <a:schemeClr val="accent3">
              <a:hueOff val="-12348381"/>
              <a:satOff val="-57055"/>
              <a:lumOff val="-17058"/>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92FB8E2F-A5DF-4E66-89AE-5886BDFA4FA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dirty="0">
              <a:latin typeface="OPPOSans R" panose="00020600040101010101" pitchFamily="18" charset="-122"/>
              <a:ea typeface="OPPOSans R" panose="00020600040101010101" pitchFamily="18" charset="-122"/>
            </a:endParaRPr>
          </a:p>
        </p:txBody>
      </p:sp>
      <p:sp>
        <p:nvSpPr>
          <p:cNvPr id="3" name="日期占位符 2">
            <a:extLst>
              <a:ext uri="{FF2B5EF4-FFF2-40B4-BE49-F238E27FC236}">
                <a16:creationId xmlns:a16="http://schemas.microsoft.com/office/drawing/2014/main" id="{47F4D85A-3E6B-451E-90A4-35F84886803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25C2F0C-902B-40A3-A4BD-4EF077EA43A2}" type="datetimeFigureOut">
              <a:rPr lang="zh-CN" altLang="en-US" smtClean="0">
                <a:latin typeface="OPPOSans R" panose="00020600040101010101" pitchFamily="18" charset="-122"/>
                <a:ea typeface="OPPOSans R" panose="00020600040101010101" pitchFamily="18" charset="-122"/>
              </a:rPr>
              <a:t>2024/1/23</a:t>
            </a:fld>
            <a:endParaRPr lang="zh-CN" altLang="en-US" dirty="0">
              <a:latin typeface="OPPOSans R" panose="00020600040101010101" pitchFamily="18" charset="-122"/>
              <a:ea typeface="OPPOSans R" panose="00020600040101010101" pitchFamily="18" charset="-122"/>
            </a:endParaRPr>
          </a:p>
        </p:txBody>
      </p:sp>
      <p:sp>
        <p:nvSpPr>
          <p:cNvPr id="4" name="页脚占位符 3">
            <a:extLst>
              <a:ext uri="{FF2B5EF4-FFF2-40B4-BE49-F238E27FC236}">
                <a16:creationId xmlns:a16="http://schemas.microsoft.com/office/drawing/2014/main" id="{96878C91-8783-4606-9D54-5F31466B8E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dirty="0">
              <a:latin typeface="OPPOSans R" panose="00020600040101010101" pitchFamily="18" charset="-122"/>
              <a:ea typeface="OPPOSans R" panose="00020600040101010101" pitchFamily="18" charset="-122"/>
            </a:endParaRPr>
          </a:p>
        </p:txBody>
      </p:sp>
      <p:sp>
        <p:nvSpPr>
          <p:cNvPr id="5" name="灯片编号占位符 4">
            <a:extLst>
              <a:ext uri="{FF2B5EF4-FFF2-40B4-BE49-F238E27FC236}">
                <a16:creationId xmlns:a16="http://schemas.microsoft.com/office/drawing/2014/main" id="{77C150B9-F696-4102-93DF-EE078430739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712C1B7-04C4-46E7-9BAA-4B759B4AC2C1}" type="slidenum">
              <a:rPr lang="zh-CN" altLang="en-US" smtClean="0">
                <a:latin typeface="OPPOSans R" panose="00020600040101010101" pitchFamily="18" charset="-122"/>
                <a:ea typeface="OPPOSans R" panose="00020600040101010101" pitchFamily="18" charset="-122"/>
              </a:rPr>
              <a:t>‹#›</a:t>
            </a:fld>
            <a:endParaRPr lang="zh-CN" altLang="en-US" dirty="0">
              <a:latin typeface="OPPOSans R" panose="00020600040101010101" pitchFamily="18" charset="-122"/>
              <a:ea typeface="OPPOSans R" panose="00020600040101010101" pitchFamily="18" charset="-122"/>
            </a:endParaRPr>
          </a:p>
        </p:txBody>
      </p:sp>
    </p:spTree>
    <p:extLst>
      <p:ext uri="{BB962C8B-B14F-4D97-AF65-F5344CB8AC3E}">
        <p14:creationId xmlns:p14="http://schemas.microsoft.com/office/powerpoint/2010/main" val="34412087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POSans R" panose="00020600040101010101" pitchFamily="18" charset="-122"/>
                <a:ea typeface="OPPOSans R" panose="00020600040101010101" pitchFamily="18"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POSans R" panose="00020600040101010101" pitchFamily="18" charset="-122"/>
                <a:ea typeface="OPPOSans R" panose="00020600040101010101" pitchFamily="18" charset="-122"/>
              </a:defRPr>
            </a:lvl1pPr>
          </a:lstStyle>
          <a:p>
            <a:fld id="{3C9F0365-6E51-42DF-A7F1-912A2B6B56F1}" type="datetimeFigureOut">
              <a:rPr lang="zh-CN" altLang="en-US" smtClean="0"/>
              <a:pPr/>
              <a:t>2024/1/23</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POSans R" panose="00020600040101010101" pitchFamily="18" charset="-122"/>
                <a:ea typeface="OPPOSans R" panose="00020600040101010101" pitchFamily="18"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POSans R" panose="00020600040101010101" pitchFamily="18" charset="-122"/>
                <a:ea typeface="OPPOSans R" panose="00020600040101010101" pitchFamily="18" charset="-122"/>
              </a:defRPr>
            </a:lvl1pPr>
          </a:lstStyle>
          <a:p>
            <a:fld id="{830FE25F-8BC0-4BE2-A57A-787CA670B114}" type="slidenum">
              <a:rPr lang="zh-CN" altLang="en-US" smtClean="0"/>
              <a:pPr/>
              <a:t>‹#›</a:t>
            </a:fld>
            <a:endParaRPr lang="zh-CN" altLang="en-US" dirty="0"/>
          </a:p>
        </p:txBody>
      </p:sp>
    </p:spTree>
    <p:extLst>
      <p:ext uri="{BB962C8B-B14F-4D97-AF65-F5344CB8AC3E}">
        <p14:creationId xmlns:p14="http://schemas.microsoft.com/office/powerpoint/2010/main" val="593485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OPPOSans R" panose="00020600040101010101" pitchFamily="18" charset="-122"/>
        <a:ea typeface="OPPOSans R" panose="00020600040101010101" pitchFamily="18" charset="-122"/>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3247153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37855632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568141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779701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3905541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44979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8469775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4222374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3134187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39482774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63683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9201978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482679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13685973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1986360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507444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3985852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777333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730571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12158142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427702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611610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23973377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30FE25F-8BC0-4BE2-A57A-787CA670B114}"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494376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F1102C-FAD4-459D-8C7A-106E6431C5A1}" type="slidenum">
              <a:rPr kumimoji="0" lang="zh-CN" altLang="en-US" sz="1200" b="0" i="0" u="none" strike="noStrike" kern="1200" cap="none" spc="0" normalizeH="0" baseline="0" noProof="0" smtClean="0">
                <a:ln>
                  <a:noFill/>
                </a:ln>
                <a:solidFill>
                  <a:prstClr val="black"/>
                </a:solidFill>
                <a:effectLst/>
                <a:uLnTx/>
                <a:uFillTx/>
                <a:latin typeface="OPPOSans R" panose="00020600040101010101" pitchFamily="18" charset="-122"/>
                <a:ea typeface="OPPOSans R" panose="00020600040101010101" pitchFamily="18"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dirty="0">
              <a:ln>
                <a:noFill/>
              </a:ln>
              <a:solidFill>
                <a:prstClr val="black"/>
              </a:solidFill>
              <a:effectLst/>
              <a:uLnTx/>
              <a:uFillTx/>
              <a:latin typeface="OPPOSans R" panose="00020600040101010101" pitchFamily="18" charset="-122"/>
              <a:ea typeface="OPPOSans R" panose="00020600040101010101" pitchFamily="18" charset="-122"/>
              <a:cs typeface="+mn-cs"/>
            </a:endParaRPr>
          </a:p>
        </p:txBody>
      </p:sp>
    </p:spTree>
    <p:extLst>
      <p:ext uri="{BB962C8B-B14F-4D97-AF65-F5344CB8AC3E}">
        <p14:creationId xmlns:p14="http://schemas.microsoft.com/office/powerpoint/2010/main" val="3500077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41D86EAA-287F-EEE2-497A-52CC3691CCAB}"/>
              </a:ext>
            </a:extLst>
          </p:cNvPr>
          <p:cNvSpPr/>
          <p:nvPr userDrawn="1"/>
        </p:nvSpPr>
        <p:spPr>
          <a:xfrm>
            <a:off x="0" y="6591300"/>
            <a:ext cx="5541355" cy="258989"/>
          </a:xfrm>
          <a:custGeom>
            <a:avLst/>
            <a:gdLst>
              <a:gd name="connsiteX0" fmla="*/ 0 w 5541355"/>
              <a:gd name="connsiteY0" fmla="*/ 0 h 173563"/>
              <a:gd name="connsiteX1" fmla="*/ 5242338 w 5541355"/>
              <a:gd name="connsiteY1" fmla="*/ 0 h 173563"/>
              <a:gd name="connsiteX2" fmla="*/ 5530234 w 5541355"/>
              <a:gd name="connsiteY2" fmla="*/ 153073 h 173563"/>
              <a:gd name="connsiteX3" fmla="*/ 5541355 w 5541355"/>
              <a:gd name="connsiteY3" fmla="*/ 173563 h 173563"/>
              <a:gd name="connsiteX4" fmla="*/ 0 w 5541355"/>
              <a:gd name="connsiteY4" fmla="*/ 173563 h 173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355" h="173563">
                <a:moveTo>
                  <a:pt x="0" y="0"/>
                </a:moveTo>
                <a:lnTo>
                  <a:pt x="5242338" y="0"/>
                </a:lnTo>
                <a:cubicBezTo>
                  <a:pt x="5362181" y="0"/>
                  <a:pt x="5467841" y="60720"/>
                  <a:pt x="5530234" y="153073"/>
                </a:cubicBezTo>
                <a:lnTo>
                  <a:pt x="5541355" y="173563"/>
                </a:lnTo>
                <a:lnTo>
                  <a:pt x="0" y="17356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OPPOSans B"/>
              <a:ea typeface="OPPOSans R"/>
              <a:cs typeface="+mn-cs"/>
            </a:endParaRPr>
          </a:p>
        </p:txBody>
      </p:sp>
      <p:sp>
        <p:nvSpPr>
          <p:cNvPr id="8" name="MH_SubTitle_1">
            <a:extLst>
              <a:ext uri="{FF2B5EF4-FFF2-40B4-BE49-F238E27FC236}">
                <a16:creationId xmlns:a16="http://schemas.microsoft.com/office/drawing/2014/main" id="{2E791816-EAD1-34C3-0DBE-0566FB31F8B7}"/>
              </a:ext>
            </a:extLst>
          </p:cNvPr>
          <p:cNvSpPr/>
          <p:nvPr userDrawn="1">
            <p:custDataLst>
              <p:tags r:id="rId1"/>
            </p:custDataLst>
          </p:nvPr>
        </p:nvSpPr>
        <p:spPr>
          <a:xfrm>
            <a:off x="851739" y="188899"/>
            <a:ext cx="3586014" cy="605084"/>
          </a:xfrm>
          <a:custGeom>
            <a:avLst/>
            <a:gdLst>
              <a:gd name="connsiteX0" fmla="*/ 122108 w 732631"/>
              <a:gd name="connsiteY0" fmla="*/ 0 h 5307012"/>
              <a:gd name="connsiteX1" fmla="*/ 610523 w 732631"/>
              <a:gd name="connsiteY1" fmla="*/ 0 h 5307012"/>
              <a:gd name="connsiteX2" fmla="*/ 732631 w 732631"/>
              <a:gd name="connsiteY2" fmla="*/ 122108 h 5307012"/>
              <a:gd name="connsiteX3" fmla="*/ 732631 w 732631"/>
              <a:gd name="connsiteY3" fmla="*/ 5307012 h 5307012"/>
              <a:gd name="connsiteX4" fmla="*/ 732631 w 732631"/>
              <a:gd name="connsiteY4" fmla="*/ 5307012 h 5307012"/>
              <a:gd name="connsiteX5" fmla="*/ 0 w 732631"/>
              <a:gd name="connsiteY5" fmla="*/ 5307012 h 5307012"/>
              <a:gd name="connsiteX6" fmla="*/ 0 w 732631"/>
              <a:gd name="connsiteY6" fmla="*/ 5307012 h 5307012"/>
              <a:gd name="connsiteX7" fmla="*/ 0 w 732631"/>
              <a:gd name="connsiteY7" fmla="*/ 122108 h 5307012"/>
              <a:gd name="connsiteX8" fmla="*/ 122108 w 732631"/>
              <a:gd name="connsiteY8" fmla="*/ 0 h 53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631" h="5307012">
                <a:moveTo>
                  <a:pt x="732631" y="884525"/>
                </a:moveTo>
                <a:lnTo>
                  <a:pt x="732631" y="4422487"/>
                </a:lnTo>
                <a:cubicBezTo>
                  <a:pt x="732631" y="4910992"/>
                  <a:pt x="725084" y="5307008"/>
                  <a:pt x="715774" y="5307008"/>
                </a:cubicBezTo>
                <a:lnTo>
                  <a:pt x="0" y="5307008"/>
                </a:lnTo>
                <a:lnTo>
                  <a:pt x="0" y="5307008"/>
                </a:lnTo>
                <a:lnTo>
                  <a:pt x="0" y="4"/>
                </a:lnTo>
                <a:lnTo>
                  <a:pt x="0" y="4"/>
                </a:lnTo>
                <a:lnTo>
                  <a:pt x="715774" y="4"/>
                </a:lnTo>
                <a:cubicBezTo>
                  <a:pt x="725084" y="4"/>
                  <a:pt x="732631" y="396020"/>
                  <a:pt x="732631" y="884525"/>
                </a:cubicBezTo>
                <a:close/>
              </a:path>
            </a:pathLst>
          </a:custGeom>
          <a:solidFill>
            <a:schemeClr val="bg1">
              <a:lumMod val="95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AIGC</a:t>
            </a:r>
            <a:r>
              <a:rPr lang="zh-CN" altLang="en-US" sz="3200" dirty="0">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的软件工具</a:t>
            </a:r>
          </a:p>
        </p:txBody>
      </p:sp>
      <p:sp>
        <p:nvSpPr>
          <p:cNvPr id="9" name="MH_Other_1">
            <a:extLst>
              <a:ext uri="{FF2B5EF4-FFF2-40B4-BE49-F238E27FC236}">
                <a16:creationId xmlns:a16="http://schemas.microsoft.com/office/drawing/2014/main" id="{DBC8154A-DF93-A8ED-DC9D-00B2A1CB39A4}"/>
              </a:ext>
            </a:extLst>
          </p:cNvPr>
          <p:cNvSpPr/>
          <p:nvPr userDrawn="1">
            <p:custDataLst>
              <p:tags r:id="rId2"/>
            </p:custDataLst>
          </p:nvPr>
        </p:nvSpPr>
        <p:spPr>
          <a:xfrm>
            <a:off x="0" y="161204"/>
            <a:ext cx="975962" cy="660475"/>
          </a:xfrm>
          <a:custGeom>
            <a:avLst/>
            <a:gdLst>
              <a:gd name="connsiteX0" fmla="*/ 0 w 872351"/>
              <a:gd name="connsiteY0" fmla="*/ 0 h 721783"/>
              <a:gd name="connsiteX1" fmla="*/ 697880 w 872351"/>
              <a:gd name="connsiteY1" fmla="*/ 0 h 721783"/>
              <a:gd name="connsiteX2" fmla="*/ 872351 w 872351"/>
              <a:gd name="connsiteY2" fmla="*/ 360892 h 721783"/>
              <a:gd name="connsiteX3" fmla="*/ 697880 w 872351"/>
              <a:gd name="connsiteY3" fmla="*/ 721783 h 721783"/>
              <a:gd name="connsiteX4" fmla="*/ 0 w 872351"/>
              <a:gd name="connsiteY4" fmla="*/ 721783 h 721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51" h="721783">
                <a:moveTo>
                  <a:pt x="0" y="0"/>
                </a:moveTo>
                <a:lnTo>
                  <a:pt x="697880" y="0"/>
                </a:lnTo>
                <a:lnTo>
                  <a:pt x="872351" y="360892"/>
                </a:lnTo>
                <a:lnTo>
                  <a:pt x="697880" y="721783"/>
                </a:lnTo>
                <a:lnTo>
                  <a:pt x="0" y="721783"/>
                </a:lnTo>
                <a:close/>
              </a:path>
            </a:pathLst>
          </a:custGeom>
          <a:solidFill>
            <a:schemeClr val="accent1"/>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1</a:t>
            </a:r>
            <a:endParaRPr kumimoji="0" lang="zh-CN" altLang="en-US"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sp>
        <p:nvSpPr>
          <p:cNvPr id="10" name="任意多边形: 形状 9">
            <a:extLst>
              <a:ext uri="{FF2B5EF4-FFF2-40B4-BE49-F238E27FC236}">
                <a16:creationId xmlns:a16="http://schemas.microsoft.com/office/drawing/2014/main" id="{C6308C88-AECD-6EE1-B85E-FADA904542A3}"/>
              </a:ext>
            </a:extLst>
          </p:cNvPr>
          <p:cNvSpPr/>
          <p:nvPr userDrawn="1"/>
        </p:nvSpPr>
        <p:spPr>
          <a:xfrm>
            <a:off x="0" y="6684437"/>
            <a:ext cx="5541355" cy="173563"/>
          </a:xfrm>
          <a:custGeom>
            <a:avLst/>
            <a:gdLst>
              <a:gd name="connsiteX0" fmla="*/ 0 w 5541355"/>
              <a:gd name="connsiteY0" fmla="*/ 0 h 173563"/>
              <a:gd name="connsiteX1" fmla="*/ 5242338 w 5541355"/>
              <a:gd name="connsiteY1" fmla="*/ 0 h 173563"/>
              <a:gd name="connsiteX2" fmla="*/ 5530234 w 5541355"/>
              <a:gd name="connsiteY2" fmla="*/ 153073 h 173563"/>
              <a:gd name="connsiteX3" fmla="*/ 5541355 w 5541355"/>
              <a:gd name="connsiteY3" fmla="*/ 173563 h 173563"/>
              <a:gd name="connsiteX4" fmla="*/ 0 w 5541355"/>
              <a:gd name="connsiteY4" fmla="*/ 173563 h 173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355" h="173563">
                <a:moveTo>
                  <a:pt x="0" y="0"/>
                </a:moveTo>
                <a:lnTo>
                  <a:pt x="5242338" y="0"/>
                </a:lnTo>
                <a:cubicBezTo>
                  <a:pt x="5362181" y="0"/>
                  <a:pt x="5467841" y="60720"/>
                  <a:pt x="5530234" y="153073"/>
                </a:cubicBezTo>
                <a:lnTo>
                  <a:pt x="5541355" y="173563"/>
                </a:lnTo>
                <a:lnTo>
                  <a:pt x="0" y="17356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2">
                  <a:lumMod val="60000"/>
                  <a:lumOff val="40000"/>
                </a:schemeClr>
              </a:solidFill>
              <a:effectLst/>
              <a:uLnTx/>
              <a:uFillTx/>
              <a:latin typeface="OPPOSans B"/>
              <a:ea typeface="OPPOSans R"/>
              <a:cs typeface="+mn-cs"/>
            </a:endParaRPr>
          </a:p>
        </p:txBody>
      </p:sp>
      <p:pic>
        <p:nvPicPr>
          <p:cNvPr id="11" name="图片 10">
            <a:extLst>
              <a:ext uri="{FF2B5EF4-FFF2-40B4-BE49-F238E27FC236}">
                <a16:creationId xmlns:a16="http://schemas.microsoft.com/office/drawing/2014/main" id="{BFE3335F-303C-6E71-241A-A5B82F22B73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30944"/>
          <a:stretch/>
        </p:blipFill>
        <p:spPr>
          <a:xfrm>
            <a:off x="10701598" y="-72934"/>
            <a:ext cx="1357007" cy="937089"/>
          </a:xfrm>
          <a:prstGeom prst="rect">
            <a:avLst/>
          </a:prstGeom>
        </p:spPr>
      </p:pic>
    </p:spTree>
    <p:extLst>
      <p:ext uri="{BB962C8B-B14F-4D97-AF65-F5344CB8AC3E}">
        <p14:creationId xmlns:p14="http://schemas.microsoft.com/office/powerpoint/2010/main" val="69940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1E4A543-9B39-429D-82D0-F009B24685AB}"/>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93FC344-FACD-44C2-B4F5-931AB6C4812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2EECC51-547E-4E0E-A7B8-46DADCCC1D6D}"/>
              </a:ext>
            </a:extLst>
          </p:cNvPr>
          <p:cNvSpPr>
            <a:spLocks noGrp="1"/>
          </p:cNvSpPr>
          <p:nvPr>
            <p:ph type="dt" sz="half" idx="10"/>
          </p:nvPr>
        </p:nvSpPr>
        <p:spPr/>
        <p:txBody>
          <a:bodyPr/>
          <a:lstStyle/>
          <a:p>
            <a:fld id="{07C27E53-8393-4364-8F27-75C13D97A0E8}"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id="{DAA6FA4E-9C79-4D6D-95CC-4F6F384CACC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BCB6C09-C337-4F39-8858-A2DDAC8EEB0A}"/>
              </a:ext>
            </a:extLst>
          </p:cNvPr>
          <p:cNvSpPr>
            <a:spLocks noGrp="1"/>
          </p:cNvSpPr>
          <p:nvPr>
            <p:ph type="sldNum" sz="quarter" idx="12"/>
          </p:nvPr>
        </p:nvSpPr>
        <p:spPr/>
        <p:txBody>
          <a:bodyPr/>
          <a:lstStyle/>
          <a:p>
            <a:fld id="{93D2807F-E77D-47AF-BE97-7F279468F5B6}" type="slidenum">
              <a:rPr lang="zh-CN" altLang="en-US" smtClean="0"/>
              <a:t>‹#›</a:t>
            </a:fld>
            <a:endParaRPr lang="zh-CN" altLang="en-US"/>
          </a:p>
        </p:txBody>
      </p:sp>
    </p:spTree>
    <p:extLst>
      <p:ext uri="{BB962C8B-B14F-4D97-AF65-F5344CB8AC3E}">
        <p14:creationId xmlns:p14="http://schemas.microsoft.com/office/powerpoint/2010/main" val="4263247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9F12131D-EE71-41FE-8C14-A0A12CBCE2F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0D62D55-D380-4C75-A2DB-B4BB75ADC5C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0221ED18-BD91-4631-B03C-2A8335065B29}"/>
              </a:ext>
            </a:extLst>
          </p:cNvPr>
          <p:cNvSpPr>
            <a:spLocks noGrp="1"/>
          </p:cNvSpPr>
          <p:nvPr>
            <p:ph type="dt" sz="half" idx="10"/>
          </p:nvPr>
        </p:nvSpPr>
        <p:spPr/>
        <p:txBody>
          <a:bodyPr/>
          <a:lstStyle/>
          <a:p>
            <a:fld id="{07C27E53-8393-4364-8F27-75C13D97A0E8}"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id="{D595DB2B-7326-4E3D-A296-24F356E58F0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ADF1D20-2B75-44C9-BC19-6B80B209E8D6}"/>
              </a:ext>
            </a:extLst>
          </p:cNvPr>
          <p:cNvSpPr>
            <a:spLocks noGrp="1"/>
          </p:cNvSpPr>
          <p:nvPr>
            <p:ph type="sldNum" sz="quarter" idx="12"/>
          </p:nvPr>
        </p:nvSpPr>
        <p:spPr/>
        <p:txBody>
          <a:bodyPr/>
          <a:lstStyle/>
          <a:p>
            <a:fld id="{93D2807F-E77D-47AF-BE97-7F279468F5B6}" type="slidenum">
              <a:rPr lang="zh-CN" altLang="en-US" smtClean="0"/>
              <a:t>‹#›</a:t>
            </a:fld>
            <a:endParaRPr lang="zh-CN" altLang="en-US"/>
          </a:p>
        </p:txBody>
      </p:sp>
    </p:spTree>
    <p:extLst>
      <p:ext uri="{BB962C8B-B14F-4D97-AF65-F5344CB8AC3E}">
        <p14:creationId xmlns:p14="http://schemas.microsoft.com/office/powerpoint/2010/main" val="38759643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05D244-BCDE-41CC-A65C-D24A9E5F1A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A96AD3-9217-4C73-8E14-774B7EEF0F6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B705334-0718-4678-90F8-072254A4DEE2}"/>
              </a:ext>
            </a:extLst>
          </p:cNvPr>
          <p:cNvSpPr>
            <a:spLocks noGrp="1"/>
          </p:cNvSpPr>
          <p:nvPr>
            <p:ph type="dt" sz="half" idx="10"/>
          </p:nvPr>
        </p:nvSpPr>
        <p:spPr/>
        <p:txBody>
          <a:bodyPr/>
          <a:lstStyle/>
          <a:p>
            <a:fld id="{65A674D8-D595-481B-98B3-1F39AF99B99A}"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id="{C6117834-2F47-4907-B04F-43784146415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6CE0E9D3-BB6D-4AE9-A795-7E424EDA219F}"/>
              </a:ext>
            </a:extLst>
          </p:cNvPr>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extLst>
      <p:ext uri="{BB962C8B-B14F-4D97-AF65-F5344CB8AC3E}">
        <p14:creationId xmlns:p14="http://schemas.microsoft.com/office/powerpoint/2010/main" val="4073442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7D99D4-81E2-4592-A3EB-B270B656ABE7}"/>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F06C68D6-6266-4426-AA7A-DD7D500CB14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D33E81F0-8659-4F42-BB30-4A66211D5158}"/>
              </a:ext>
            </a:extLst>
          </p:cNvPr>
          <p:cNvSpPr>
            <a:spLocks noGrp="1"/>
          </p:cNvSpPr>
          <p:nvPr>
            <p:ph type="dt" sz="half" idx="10"/>
          </p:nvPr>
        </p:nvSpPr>
        <p:spPr/>
        <p:txBody>
          <a:bodyPr/>
          <a:lstStyle/>
          <a:p>
            <a:fld id="{65A674D8-D595-481B-98B3-1F39AF99B99A}"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id="{0AE04C79-175D-4D38-BA45-1D05AAA4696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49A8E35-3036-49CF-B23C-4221396FC78A}"/>
              </a:ext>
            </a:extLst>
          </p:cNvPr>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extLst>
      <p:ext uri="{BB962C8B-B14F-4D97-AF65-F5344CB8AC3E}">
        <p14:creationId xmlns:p14="http://schemas.microsoft.com/office/powerpoint/2010/main" val="945677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483D61-63A8-4124-8A72-22440747F47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939DB9F-DF63-42F0-8A2E-3FB049997AFB}"/>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87F52A1-764A-4424-A5F4-000F5B0EE0E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24E75AD-43B8-42E1-9D51-9A30D62C26C2}"/>
              </a:ext>
            </a:extLst>
          </p:cNvPr>
          <p:cNvSpPr>
            <a:spLocks noGrp="1"/>
          </p:cNvSpPr>
          <p:nvPr>
            <p:ph type="dt" sz="half" idx="10"/>
          </p:nvPr>
        </p:nvSpPr>
        <p:spPr/>
        <p:txBody>
          <a:bodyPr/>
          <a:lstStyle/>
          <a:p>
            <a:fld id="{65A674D8-D595-481B-98B3-1F39AF99B99A}"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id="{9FB804CF-3148-4F27-BB31-6B6AF4EB914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D91A2DE-6774-4105-8DA3-1378F8035159}"/>
              </a:ext>
            </a:extLst>
          </p:cNvPr>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extLst>
      <p:ext uri="{BB962C8B-B14F-4D97-AF65-F5344CB8AC3E}">
        <p14:creationId xmlns:p14="http://schemas.microsoft.com/office/powerpoint/2010/main" val="2043706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1BA9360-C6B8-4B28-82FD-E9C7B9985C38}"/>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357AF6A-0E5F-4488-8641-4D70A85F6B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2AA46E8-2891-464C-B80A-C07A0CBC3084}"/>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267B71AD-2AE5-415D-9CCC-055CE03045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17A6F69-979B-47E1-BC65-FFCDBE985F5C}"/>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BD18FD03-D2C6-4D45-914D-5FA35C6D9DDA}"/>
              </a:ext>
            </a:extLst>
          </p:cNvPr>
          <p:cNvSpPr>
            <a:spLocks noGrp="1"/>
          </p:cNvSpPr>
          <p:nvPr>
            <p:ph type="dt" sz="half" idx="10"/>
          </p:nvPr>
        </p:nvSpPr>
        <p:spPr/>
        <p:txBody>
          <a:bodyPr/>
          <a:lstStyle/>
          <a:p>
            <a:fld id="{65A674D8-D595-481B-98B3-1F39AF99B99A}" type="datetimeFigureOut">
              <a:rPr lang="zh-CN" altLang="en-US" smtClean="0"/>
              <a:t>2024/1/23</a:t>
            </a:fld>
            <a:endParaRPr lang="zh-CN" altLang="en-US"/>
          </a:p>
        </p:txBody>
      </p:sp>
      <p:sp>
        <p:nvSpPr>
          <p:cNvPr id="8" name="页脚占位符 7">
            <a:extLst>
              <a:ext uri="{FF2B5EF4-FFF2-40B4-BE49-F238E27FC236}">
                <a16:creationId xmlns:a16="http://schemas.microsoft.com/office/drawing/2014/main" id="{EDE71421-52E9-4800-8607-135390D86F6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B1298AE3-5B74-418F-AAB3-8EED14AA6A51}"/>
              </a:ext>
            </a:extLst>
          </p:cNvPr>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extLst>
      <p:ext uri="{BB962C8B-B14F-4D97-AF65-F5344CB8AC3E}">
        <p14:creationId xmlns:p14="http://schemas.microsoft.com/office/powerpoint/2010/main" val="33076047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06C037-8327-4219-8BB9-89E26B467D3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E8C6762-5BEE-4647-9C0A-50B0BEBD522B}"/>
              </a:ext>
            </a:extLst>
          </p:cNvPr>
          <p:cNvSpPr>
            <a:spLocks noGrp="1"/>
          </p:cNvSpPr>
          <p:nvPr>
            <p:ph type="dt" sz="half" idx="10"/>
          </p:nvPr>
        </p:nvSpPr>
        <p:spPr/>
        <p:txBody>
          <a:bodyPr/>
          <a:lstStyle/>
          <a:p>
            <a:fld id="{65A674D8-D595-481B-98B3-1F39AF99B99A}" type="datetimeFigureOut">
              <a:rPr lang="zh-CN" altLang="en-US" smtClean="0"/>
              <a:t>2024/1/23</a:t>
            </a:fld>
            <a:endParaRPr lang="zh-CN" altLang="en-US"/>
          </a:p>
        </p:txBody>
      </p:sp>
      <p:sp>
        <p:nvSpPr>
          <p:cNvPr id="4" name="页脚占位符 3">
            <a:extLst>
              <a:ext uri="{FF2B5EF4-FFF2-40B4-BE49-F238E27FC236}">
                <a16:creationId xmlns:a16="http://schemas.microsoft.com/office/drawing/2014/main" id="{5665789A-8426-4161-9CAD-61EFDAF7496A}"/>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25DCB82-FDB8-40AF-BE3D-A71114BBEB9E}"/>
              </a:ext>
            </a:extLst>
          </p:cNvPr>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extLst>
      <p:ext uri="{BB962C8B-B14F-4D97-AF65-F5344CB8AC3E}">
        <p14:creationId xmlns:p14="http://schemas.microsoft.com/office/powerpoint/2010/main" val="1730622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F7B5CE4-FDA6-4734-9395-E4E9ADB00E69}"/>
              </a:ext>
            </a:extLst>
          </p:cNvPr>
          <p:cNvSpPr>
            <a:spLocks noGrp="1"/>
          </p:cNvSpPr>
          <p:nvPr>
            <p:ph type="dt" sz="half" idx="10"/>
          </p:nvPr>
        </p:nvSpPr>
        <p:spPr/>
        <p:txBody>
          <a:bodyPr/>
          <a:lstStyle/>
          <a:p>
            <a:fld id="{65A674D8-D595-481B-98B3-1F39AF99B99A}" type="datetimeFigureOut">
              <a:rPr lang="zh-CN" altLang="en-US" smtClean="0"/>
              <a:t>2024/1/23</a:t>
            </a:fld>
            <a:endParaRPr lang="zh-CN" altLang="en-US"/>
          </a:p>
        </p:txBody>
      </p:sp>
      <p:sp>
        <p:nvSpPr>
          <p:cNvPr id="3" name="页脚占位符 2">
            <a:extLst>
              <a:ext uri="{FF2B5EF4-FFF2-40B4-BE49-F238E27FC236}">
                <a16:creationId xmlns:a16="http://schemas.microsoft.com/office/drawing/2014/main" id="{B191BD10-1EDA-4DB4-8D6F-BFEBEEBDA03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28EDB813-CC17-43B2-81FF-76DA91F2A7C9}"/>
              </a:ext>
            </a:extLst>
          </p:cNvPr>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extLst>
      <p:ext uri="{BB962C8B-B14F-4D97-AF65-F5344CB8AC3E}">
        <p14:creationId xmlns:p14="http://schemas.microsoft.com/office/powerpoint/2010/main" val="9923861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5A7DA81-9F35-4343-A405-5DB4FBD131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67C6FC1-D949-404E-9E4E-EA9C53161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2E3D51B-8EC7-4F32-9C79-38AF4DC671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EE26E90-6430-4610-A100-C712B04A58F5}"/>
              </a:ext>
            </a:extLst>
          </p:cNvPr>
          <p:cNvSpPr>
            <a:spLocks noGrp="1"/>
          </p:cNvSpPr>
          <p:nvPr>
            <p:ph type="dt" sz="half" idx="10"/>
          </p:nvPr>
        </p:nvSpPr>
        <p:spPr/>
        <p:txBody>
          <a:bodyPr/>
          <a:lstStyle/>
          <a:p>
            <a:fld id="{65A674D8-D595-481B-98B3-1F39AF99B99A}"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id="{E9D9C2A2-9F1F-47F0-94AF-E4E17DB9C8F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9A894D03-2A3B-4FCA-A989-4FBD996BA477}"/>
              </a:ext>
            </a:extLst>
          </p:cNvPr>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extLst>
      <p:ext uri="{BB962C8B-B14F-4D97-AF65-F5344CB8AC3E}">
        <p14:creationId xmlns:p14="http://schemas.microsoft.com/office/powerpoint/2010/main" val="33805934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3DBC59-B128-4618-85EC-A0F9FB69005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D0730C0-772C-4F4D-81FE-175E3C44D43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919F30A-4738-4738-854C-69B912501F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AECC440-FF31-4ACA-BF11-BBB3A6AF999E}"/>
              </a:ext>
            </a:extLst>
          </p:cNvPr>
          <p:cNvSpPr>
            <a:spLocks noGrp="1"/>
          </p:cNvSpPr>
          <p:nvPr>
            <p:ph type="dt" sz="half" idx="10"/>
          </p:nvPr>
        </p:nvSpPr>
        <p:spPr/>
        <p:txBody>
          <a:bodyPr/>
          <a:lstStyle/>
          <a:p>
            <a:fld id="{65A674D8-D595-481B-98B3-1F39AF99B99A}"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id="{F091992B-C496-4B30-93FE-1BF7FDD7DAB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822FD2A6-7923-4DE5-89DE-B8707E183737}"/>
              </a:ext>
            </a:extLst>
          </p:cNvPr>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extLst>
      <p:ext uri="{BB962C8B-B14F-4D97-AF65-F5344CB8AC3E}">
        <p14:creationId xmlns:p14="http://schemas.microsoft.com/office/powerpoint/2010/main" val="3963017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D4537445-5EF7-F5AD-3A54-3FDE13851E40}"/>
              </a:ext>
            </a:extLst>
          </p:cNvPr>
          <p:cNvSpPr/>
          <p:nvPr userDrawn="1"/>
        </p:nvSpPr>
        <p:spPr>
          <a:xfrm>
            <a:off x="0" y="6591300"/>
            <a:ext cx="5541355" cy="258989"/>
          </a:xfrm>
          <a:custGeom>
            <a:avLst/>
            <a:gdLst>
              <a:gd name="connsiteX0" fmla="*/ 0 w 5541355"/>
              <a:gd name="connsiteY0" fmla="*/ 0 h 173563"/>
              <a:gd name="connsiteX1" fmla="*/ 5242338 w 5541355"/>
              <a:gd name="connsiteY1" fmla="*/ 0 h 173563"/>
              <a:gd name="connsiteX2" fmla="*/ 5530234 w 5541355"/>
              <a:gd name="connsiteY2" fmla="*/ 153073 h 173563"/>
              <a:gd name="connsiteX3" fmla="*/ 5541355 w 5541355"/>
              <a:gd name="connsiteY3" fmla="*/ 173563 h 173563"/>
              <a:gd name="connsiteX4" fmla="*/ 0 w 5541355"/>
              <a:gd name="connsiteY4" fmla="*/ 173563 h 173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355" h="173563">
                <a:moveTo>
                  <a:pt x="0" y="0"/>
                </a:moveTo>
                <a:lnTo>
                  <a:pt x="5242338" y="0"/>
                </a:lnTo>
                <a:cubicBezTo>
                  <a:pt x="5362181" y="0"/>
                  <a:pt x="5467841" y="60720"/>
                  <a:pt x="5530234" y="153073"/>
                </a:cubicBezTo>
                <a:lnTo>
                  <a:pt x="5541355" y="173563"/>
                </a:lnTo>
                <a:lnTo>
                  <a:pt x="0" y="17356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OPPOSans B"/>
              <a:ea typeface="OPPOSans R"/>
              <a:cs typeface="+mn-cs"/>
            </a:endParaRPr>
          </a:p>
        </p:txBody>
      </p:sp>
      <p:sp>
        <p:nvSpPr>
          <p:cNvPr id="10" name="任意多边形: 形状 9">
            <a:extLst>
              <a:ext uri="{FF2B5EF4-FFF2-40B4-BE49-F238E27FC236}">
                <a16:creationId xmlns:a16="http://schemas.microsoft.com/office/drawing/2014/main" id="{9E576FBF-E7FA-11C7-BD3A-E88F1F4EB0C9}"/>
              </a:ext>
            </a:extLst>
          </p:cNvPr>
          <p:cNvSpPr/>
          <p:nvPr userDrawn="1"/>
        </p:nvSpPr>
        <p:spPr>
          <a:xfrm>
            <a:off x="0" y="6684437"/>
            <a:ext cx="5541355" cy="173563"/>
          </a:xfrm>
          <a:custGeom>
            <a:avLst/>
            <a:gdLst>
              <a:gd name="connsiteX0" fmla="*/ 0 w 5541355"/>
              <a:gd name="connsiteY0" fmla="*/ 0 h 173563"/>
              <a:gd name="connsiteX1" fmla="*/ 5242338 w 5541355"/>
              <a:gd name="connsiteY1" fmla="*/ 0 h 173563"/>
              <a:gd name="connsiteX2" fmla="*/ 5530234 w 5541355"/>
              <a:gd name="connsiteY2" fmla="*/ 153073 h 173563"/>
              <a:gd name="connsiteX3" fmla="*/ 5541355 w 5541355"/>
              <a:gd name="connsiteY3" fmla="*/ 173563 h 173563"/>
              <a:gd name="connsiteX4" fmla="*/ 0 w 5541355"/>
              <a:gd name="connsiteY4" fmla="*/ 173563 h 173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355" h="173563">
                <a:moveTo>
                  <a:pt x="0" y="0"/>
                </a:moveTo>
                <a:lnTo>
                  <a:pt x="5242338" y="0"/>
                </a:lnTo>
                <a:cubicBezTo>
                  <a:pt x="5362181" y="0"/>
                  <a:pt x="5467841" y="60720"/>
                  <a:pt x="5530234" y="153073"/>
                </a:cubicBezTo>
                <a:lnTo>
                  <a:pt x="5541355" y="173563"/>
                </a:lnTo>
                <a:lnTo>
                  <a:pt x="0" y="17356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2">
                  <a:lumMod val="60000"/>
                  <a:lumOff val="40000"/>
                </a:schemeClr>
              </a:solidFill>
              <a:effectLst/>
              <a:uLnTx/>
              <a:uFillTx/>
              <a:latin typeface="OPPOSans B"/>
              <a:ea typeface="OPPOSans R"/>
              <a:cs typeface="+mn-cs"/>
            </a:endParaRPr>
          </a:p>
        </p:txBody>
      </p:sp>
      <p:sp>
        <p:nvSpPr>
          <p:cNvPr id="11" name="MH_SubTitle_1">
            <a:extLst>
              <a:ext uri="{FF2B5EF4-FFF2-40B4-BE49-F238E27FC236}">
                <a16:creationId xmlns:a16="http://schemas.microsoft.com/office/drawing/2014/main" id="{027EC2E9-AF54-2409-5E36-D4456BDBBA6A}"/>
              </a:ext>
            </a:extLst>
          </p:cNvPr>
          <p:cNvSpPr/>
          <p:nvPr userDrawn="1">
            <p:custDataLst>
              <p:tags r:id="rId1"/>
            </p:custDataLst>
          </p:nvPr>
        </p:nvSpPr>
        <p:spPr>
          <a:xfrm>
            <a:off x="851739" y="280371"/>
            <a:ext cx="3586014" cy="605084"/>
          </a:xfrm>
          <a:custGeom>
            <a:avLst/>
            <a:gdLst>
              <a:gd name="connsiteX0" fmla="*/ 122108 w 732631"/>
              <a:gd name="connsiteY0" fmla="*/ 0 h 5307012"/>
              <a:gd name="connsiteX1" fmla="*/ 610523 w 732631"/>
              <a:gd name="connsiteY1" fmla="*/ 0 h 5307012"/>
              <a:gd name="connsiteX2" fmla="*/ 732631 w 732631"/>
              <a:gd name="connsiteY2" fmla="*/ 122108 h 5307012"/>
              <a:gd name="connsiteX3" fmla="*/ 732631 w 732631"/>
              <a:gd name="connsiteY3" fmla="*/ 5307012 h 5307012"/>
              <a:gd name="connsiteX4" fmla="*/ 732631 w 732631"/>
              <a:gd name="connsiteY4" fmla="*/ 5307012 h 5307012"/>
              <a:gd name="connsiteX5" fmla="*/ 0 w 732631"/>
              <a:gd name="connsiteY5" fmla="*/ 5307012 h 5307012"/>
              <a:gd name="connsiteX6" fmla="*/ 0 w 732631"/>
              <a:gd name="connsiteY6" fmla="*/ 5307012 h 5307012"/>
              <a:gd name="connsiteX7" fmla="*/ 0 w 732631"/>
              <a:gd name="connsiteY7" fmla="*/ 122108 h 5307012"/>
              <a:gd name="connsiteX8" fmla="*/ 122108 w 732631"/>
              <a:gd name="connsiteY8" fmla="*/ 0 h 53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631" h="5307012">
                <a:moveTo>
                  <a:pt x="732631" y="884525"/>
                </a:moveTo>
                <a:lnTo>
                  <a:pt x="732631" y="4422487"/>
                </a:lnTo>
                <a:cubicBezTo>
                  <a:pt x="732631" y="4910992"/>
                  <a:pt x="725084" y="5307008"/>
                  <a:pt x="715774" y="5307008"/>
                </a:cubicBezTo>
                <a:lnTo>
                  <a:pt x="0" y="5307008"/>
                </a:lnTo>
                <a:lnTo>
                  <a:pt x="0" y="5307008"/>
                </a:lnTo>
                <a:lnTo>
                  <a:pt x="0" y="4"/>
                </a:lnTo>
                <a:lnTo>
                  <a:pt x="0" y="4"/>
                </a:lnTo>
                <a:lnTo>
                  <a:pt x="715774" y="4"/>
                </a:lnTo>
                <a:cubicBezTo>
                  <a:pt x="725084" y="4"/>
                  <a:pt x="732631" y="396020"/>
                  <a:pt x="732631" y="884525"/>
                </a:cubicBezTo>
                <a:close/>
              </a:path>
            </a:pathLst>
          </a:custGeom>
          <a:solidFill>
            <a:schemeClr val="bg1">
              <a:lumMod val="95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85000"/>
                    <a:lumOff val="1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AIGC</a:t>
            </a:r>
            <a:r>
              <a:rPr kumimoji="0" lang="zh-CN" altLang="en-US" sz="3200" b="0" i="0" u="none" strike="noStrike" kern="1200" cap="none" spc="0" normalizeH="0" baseline="0" noProof="0" dirty="0">
                <a:ln>
                  <a:noFill/>
                </a:ln>
                <a:solidFill>
                  <a:schemeClr val="tx1">
                    <a:lumMod val="85000"/>
                    <a:lumOff val="1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的使用技巧</a:t>
            </a:r>
          </a:p>
        </p:txBody>
      </p:sp>
      <p:sp>
        <p:nvSpPr>
          <p:cNvPr id="12" name="MH_Other_1">
            <a:extLst>
              <a:ext uri="{FF2B5EF4-FFF2-40B4-BE49-F238E27FC236}">
                <a16:creationId xmlns:a16="http://schemas.microsoft.com/office/drawing/2014/main" id="{243FBD04-35D3-10EA-C873-B5F7B491CEC0}"/>
              </a:ext>
            </a:extLst>
          </p:cNvPr>
          <p:cNvSpPr/>
          <p:nvPr userDrawn="1">
            <p:custDataLst>
              <p:tags r:id="rId2"/>
            </p:custDataLst>
          </p:nvPr>
        </p:nvSpPr>
        <p:spPr>
          <a:xfrm>
            <a:off x="0" y="252676"/>
            <a:ext cx="975962" cy="660475"/>
          </a:xfrm>
          <a:custGeom>
            <a:avLst/>
            <a:gdLst>
              <a:gd name="connsiteX0" fmla="*/ 0 w 872351"/>
              <a:gd name="connsiteY0" fmla="*/ 0 h 721783"/>
              <a:gd name="connsiteX1" fmla="*/ 697880 w 872351"/>
              <a:gd name="connsiteY1" fmla="*/ 0 h 721783"/>
              <a:gd name="connsiteX2" fmla="*/ 872351 w 872351"/>
              <a:gd name="connsiteY2" fmla="*/ 360892 h 721783"/>
              <a:gd name="connsiteX3" fmla="*/ 697880 w 872351"/>
              <a:gd name="connsiteY3" fmla="*/ 721783 h 721783"/>
              <a:gd name="connsiteX4" fmla="*/ 0 w 872351"/>
              <a:gd name="connsiteY4" fmla="*/ 721783 h 721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51" h="721783">
                <a:moveTo>
                  <a:pt x="0" y="0"/>
                </a:moveTo>
                <a:lnTo>
                  <a:pt x="697880" y="0"/>
                </a:lnTo>
                <a:lnTo>
                  <a:pt x="872351" y="360892"/>
                </a:lnTo>
                <a:lnTo>
                  <a:pt x="697880" y="721783"/>
                </a:lnTo>
                <a:lnTo>
                  <a:pt x="0" y="721783"/>
                </a:lnTo>
                <a:close/>
              </a:path>
            </a:pathLst>
          </a:custGeom>
          <a:solidFill>
            <a:schemeClr val="accent2"/>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2</a:t>
            </a:r>
            <a:endParaRPr kumimoji="0" lang="zh-CN" altLang="en-US"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pic>
        <p:nvPicPr>
          <p:cNvPr id="13" name="图片 12">
            <a:extLst>
              <a:ext uri="{FF2B5EF4-FFF2-40B4-BE49-F238E27FC236}">
                <a16:creationId xmlns:a16="http://schemas.microsoft.com/office/drawing/2014/main" id="{9EA9F338-4449-D568-13A0-2A2CAD81753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30944"/>
          <a:stretch/>
        </p:blipFill>
        <p:spPr>
          <a:xfrm>
            <a:off x="10701598" y="-72934"/>
            <a:ext cx="1357007" cy="937089"/>
          </a:xfrm>
          <a:prstGeom prst="rect">
            <a:avLst/>
          </a:prstGeom>
        </p:spPr>
      </p:pic>
    </p:spTree>
    <p:extLst>
      <p:ext uri="{BB962C8B-B14F-4D97-AF65-F5344CB8AC3E}">
        <p14:creationId xmlns:p14="http://schemas.microsoft.com/office/powerpoint/2010/main" val="213117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A145-C3E6-4AFE-9F54-6C86EEEE215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87ECE10-8C1E-4097-AC1F-A6FA6DB20FB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62836C3-6D53-4706-8563-41C2D79BD7EA}"/>
              </a:ext>
            </a:extLst>
          </p:cNvPr>
          <p:cNvSpPr>
            <a:spLocks noGrp="1"/>
          </p:cNvSpPr>
          <p:nvPr>
            <p:ph type="dt" sz="half" idx="10"/>
          </p:nvPr>
        </p:nvSpPr>
        <p:spPr/>
        <p:txBody>
          <a:bodyPr/>
          <a:lstStyle/>
          <a:p>
            <a:fld id="{65A674D8-D595-481B-98B3-1F39AF99B99A}"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id="{BBA7960D-E182-4A0F-A9D0-E16CB937EB5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2DB853C-78C5-4D4A-87AD-5FB4158578C8}"/>
              </a:ext>
            </a:extLst>
          </p:cNvPr>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extLst>
      <p:ext uri="{BB962C8B-B14F-4D97-AF65-F5344CB8AC3E}">
        <p14:creationId xmlns:p14="http://schemas.microsoft.com/office/powerpoint/2010/main" val="2620849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8CD7066-C8BA-4CA4-BE09-4CA04616BDF2}"/>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0440BE54-8D3B-433D-8B63-DDAE4873AA28}"/>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B6223A-CA97-4789-AB6E-DF3254E37B24}"/>
              </a:ext>
            </a:extLst>
          </p:cNvPr>
          <p:cNvSpPr>
            <a:spLocks noGrp="1"/>
          </p:cNvSpPr>
          <p:nvPr>
            <p:ph type="dt" sz="half" idx="10"/>
          </p:nvPr>
        </p:nvSpPr>
        <p:spPr/>
        <p:txBody>
          <a:bodyPr/>
          <a:lstStyle/>
          <a:p>
            <a:fld id="{65A674D8-D595-481B-98B3-1F39AF99B99A}" type="datetimeFigureOut">
              <a:rPr lang="zh-CN" altLang="en-US" smtClean="0"/>
              <a:t>2024/1/23</a:t>
            </a:fld>
            <a:endParaRPr lang="zh-CN" altLang="en-US"/>
          </a:p>
        </p:txBody>
      </p:sp>
      <p:sp>
        <p:nvSpPr>
          <p:cNvPr id="5" name="页脚占位符 4">
            <a:extLst>
              <a:ext uri="{FF2B5EF4-FFF2-40B4-BE49-F238E27FC236}">
                <a16:creationId xmlns:a16="http://schemas.microsoft.com/office/drawing/2014/main" id="{D6497BF1-1B3B-4357-A3ED-3E0A90D435A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4B521D3-C256-45A3-A6E0-10F7383CD3F8}"/>
              </a:ext>
            </a:extLst>
          </p:cNvPr>
          <p:cNvSpPr>
            <a:spLocks noGrp="1"/>
          </p:cNvSpPr>
          <p:nvPr>
            <p:ph type="sldNum" sz="quarter" idx="12"/>
          </p:nvPr>
        </p:nvSpPr>
        <p:spPr>
          <a:xfrm>
            <a:off x="8610600" y="6356350"/>
            <a:ext cx="2743200" cy="365125"/>
          </a:xfrm>
          <a:prstGeom prst="rect">
            <a:avLst/>
          </a:prstGeom>
        </p:spPr>
        <p:txBody>
          <a:bodyPr/>
          <a:lstStyle/>
          <a:p>
            <a:fld id="{B35DD3EC-14B0-476A-A7B6-2379185BAD17}" type="slidenum">
              <a:rPr lang="zh-CN" altLang="en-US" smtClean="0"/>
              <a:t>‹#›</a:t>
            </a:fld>
            <a:endParaRPr lang="zh-CN" altLang="en-US"/>
          </a:p>
        </p:txBody>
      </p:sp>
    </p:spTree>
    <p:extLst>
      <p:ext uri="{BB962C8B-B14F-4D97-AF65-F5344CB8AC3E}">
        <p14:creationId xmlns:p14="http://schemas.microsoft.com/office/powerpoint/2010/main" val="37055228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7" name="任意多边形: 形状 6">
            <a:extLst>
              <a:ext uri="{FF2B5EF4-FFF2-40B4-BE49-F238E27FC236}">
                <a16:creationId xmlns:a16="http://schemas.microsoft.com/office/drawing/2014/main" id="{DB47D83C-BB99-5FD8-AF96-E52B30A7C47B}"/>
              </a:ext>
            </a:extLst>
          </p:cNvPr>
          <p:cNvSpPr/>
          <p:nvPr userDrawn="1"/>
        </p:nvSpPr>
        <p:spPr>
          <a:xfrm>
            <a:off x="0" y="6591300"/>
            <a:ext cx="5541355" cy="258989"/>
          </a:xfrm>
          <a:custGeom>
            <a:avLst/>
            <a:gdLst>
              <a:gd name="connsiteX0" fmla="*/ 0 w 5541355"/>
              <a:gd name="connsiteY0" fmla="*/ 0 h 173563"/>
              <a:gd name="connsiteX1" fmla="*/ 5242338 w 5541355"/>
              <a:gd name="connsiteY1" fmla="*/ 0 h 173563"/>
              <a:gd name="connsiteX2" fmla="*/ 5530234 w 5541355"/>
              <a:gd name="connsiteY2" fmla="*/ 153073 h 173563"/>
              <a:gd name="connsiteX3" fmla="*/ 5541355 w 5541355"/>
              <a:gd name="connsiteY3" fmla="*/ 173563 h 173563"/>
              <a:gd name="connsiteX4" fmla="*/ 0 w 5541355"/>
              <a:gd name="connsiteY4" fmla="*/ 173563 h 173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355" h="173563">
                <a:moveTo>
                  <a:pt x="0" y="0"/>
                </a:moveTo>
                <a:lnTo>
                  <a:pt x="5242338" y="0"/>
                </a:lnTo>
                <a:cubicBezTo>
                  <a:pt x="5362181" y="0"/>
                  <a:pt x="5467841" y="60720"/>
                  <a:pt x="5530234" y="153073"/>
                </a:cubicBezTo>
                <a:lnTo>
                  <a:pt x="5541355" y="173563"/>
                </a:lnTo>
                <a:lnTo>
                  <a:pt x="0" y="17356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OPPOSans B"/>
              <a:ea typeface="OPPOSans R"/>
              <a:cs typeface="+mn-cs"/>
            </a:endParaRPr>
          </a:p>
        </p:txBody>
      </p:sp>
      <p:sp>
        <p:nvSpPr>
          <p:cNvPr id="10" name="任意多边形: 形状 9">
            <a:extLst>
              <a:ext uri="{FF2B5EF4-FFF2-40B4-BE49-F238E27FC236}">
                <a16:creationId xmlns:a16="http://schemas.microsoft.com/office/drawing/2014/main" id="{88A39817-3312-66C4-E980-5F52B3DFFCFD}"/>
              </a:ext>
            </a:extLst>
          </p:cNvPr>
          <p:cNvSpPr/>
          <p:nvPr userDrawn="1"/>
        </p:nvSpPr>
        <p:spPr>
          <a:xfrm>
            <a:off x="0" y="6684437"/>
            <a:ext cx="5541355" cy="173563"/>
          </a:xfrm>
          <a:custGeom>
            <a:avLst/>
            <a:gdLst>
              <a:gd name="connsiteX0" fmla="*/ 0 w 5541355"/>
              <a:gd name="connsiteY0" fmla="*/ 0 h 173563"/>
              <a:gd name="connsiteX1" fmla="*/ 5242338 w 5541355"/>
              <a:gd name="connsiteY1" fmla="*/ 0 h 173563"/>
              <a:gd name="connsiteX2" fmla="*/ 5530234 w 5541355"/>
              <a:gd name="connsiteY2" fmla="*/ 153073 h 173563"/>
              <a:gd name="connsiteX3" fmla="*/ 5541355 w 5541355"/>
              <a:gd name="connsiteY3" fmla="*/ 173563 h 173563"/>
              <a:gd name="connsiteX4" fmla="*/ 0 w 5541355"/>
              <a:gd name="connsiteY4" fmla="*/ 173563 h 173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355" h="173563">
                <a:moveTo>
                  <a:pt x="0" y="0"/>
                </a:moveTo>
                <a:lnTo>
                  <a:pt x="5242338" y="0"/>
                </a:lnTo>
                <a:cubicBezTo>
                  <a:pt x="5362181" y="0"/>
                  <a:pt x="5467841" y="60720"/>
                  <a:pt x="5530234" y="153073"/>
                </a:cubicBezTo>
                <a:lnTo>
                  <a:pt x="5541355" y="173563"/>
                </a:lnTo>
                <a:lnTo>
                  <a:pt x="0" y="17356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2">
                  <a:lumMod val="60000"/>
                  <a:lumOff val="40000"/>
                </a:schemeClr>
              </a:solidFill>
              <a:effectLst/>
              <a:uLnTx/>
              <a:uFillTx/>
              <a:latin typeface="OPPOSans B"/>
              <a:ea typeface="OPPOSans R"/>
              <a:cs typeface="+mn-cs"/>
            </a:endParaRPr>
          </a:p>
        </p:txBody>
      </p:sp>
      <p:sp>
        <p:nvSpPr>
          <p:cNvPr id="11" name="MH_SubTitle_1">
            <a:extLst>
              <a:ext uri="{FF2B5EF4-FFF2-40B4-BE49-F238E27FC236}">
                <a16:creationId xmlns:a16="http://schemas.microsoft.com/office/drawing/2014/main" id="{B7CB4265-3D7D-1D94-8EE2-50C652AB8D74}"/>
              </a:ext>
            </a:extLst>
          </p:cNvPr>
          <p:cNvSpPr/>
          <p:nvPr userDrawn="1">
            <p:custDataLst>
              <p:tags r:id="rId1"/>
            </p:custDataLst>
          </p:nvPr>
        </p:nvSpPr>
        <p:spPr>
          <a:xfrm>
            <a:off x="851739" y="188899"/>
            <a:ext cx="3586014" cy="605084"/>
          </a:xfrm>
          <a:custGeom>
            <a:avLst/>
            <a:gdLst>
              <a:gd name="connsiteX0" fmla="*/ 122108 w 732631"/>
              <a:gd name="connsiteY0" fmla="*/ 0 h 5307012"/>
              <a:gd name="connsiteX1" fmla="*/ 610523 w 732631"/>
              <a:gd name="connsiteY1" fmla="*/ 0 h 5307012"/>
              <a:gd name="connsiteX2" fmla="*/ 732631 w 732631"/>
              <a:gd name="connsiteY2" fmla="*/ 122108 h 5307012"/>
              <a:gd name="connsiteX3" fmla="*/ 732631 w 732631"/>
              <a:gd name="connsiteY3" fmla="*/ 5307012 h 5307012"/>
              <a:gd name="connsiteX4" fmla="*/ 732631 w 732631"/>
              <a:gd name="connsiteY4" fmla="*/ 5307012 h 5307012"/>
              <a:gd name="connsiteX5" fmla="*/ 0 w 732631"/>
              <a:gd name="connsiteY5" fmla="*/ 5307012 h 5307012"/>
              <a:gd name="connsiteX6" fmla="*/ 0 w 732631"/>
              <a:gd name="connsiteY6" fmla="*/ 5307012 h 5307012"/>
              <a:gd name="connsiteX7" fmla="*/ 0 w 732631"/>
              <a:gd name="connsiteY7" fmla="*/ 122108 h 5307012"/>
              <a:gd name="connsiteX8" fmla="*/ 122108 w 732631"/>
              <a:gd name="connsiteY8" fmla="*/ 0 h 53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631" h="5307012">
                <a:moveTo>
                  <a:pt x="732631" y="884525"/>
                </a:moveTo>
                <a:lnTo>
                  <a:pt x="732631" y="4422487"/>
                </a:lnTo>
                <a:cubicBezTo>
                  <a:pt x="732631" y="4910992"/>
                  <a:pt x="725084" y="5307008"/>
                  <a:pt x="715774" y="5307008"/>
                </a:cubicBezTo>
                <a:lnTo>
                  <a:pt x="0" y="5307008"/>
                </a:lnTo>
                <a:lnTo>
                  <a:pt x="0" y="5307008"/>
                </a:lnTo>
                <a:lnTo>
                  <a:pt x="0" y="4"/>
                </a:lnTo>
                <a:lnTo>
                  <a:pt x="0" y="4"/>
                </a:lnTo>
                <a:lnTo>
                  <a:pt x="715774" y="4"/>
                </a:lnTo>
                <a:cubicBezTo>
                  <a:pt x="725084" y="4"/>
                  <a:pt x="732631" y="396020"/>
                  <a:pt x="732631" y="884525"/>
                </a:cubicBezTo>
                <a:close/>
              </a:path>
            </a:pathLst>
          </a:custGeom>
          <a:solidFill>
            <a:schemeClr val="bg1">
              <a:lumMod val="95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AIGC</a:t>
            </a:r>
            <a:r>
              <a:rPr lang="zh-CN" altLang="en-US" sz="3200" dirty="0">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的案例解析</a:t>
            </a:r>
          </a:p>
        </p:txBody>
      </p:sp>
      <p:sp>
        <p:nvSpPr>
          <p:cNvPr id="12" name="MH_Other_1">
            <a:extLst>
              <a:ext uri="{FF2B5EF4-FFF2-40B4-BE49-F238E27FC236}">
                <a16:creationId xmlns:a16="http://schemas.microsoft.com/office/drawing/2014/main" id="{C540C617-B097-BF31-005E-5B7E2A8CAA16}"/>
              </a:ext>
            </a:extLst>
          </p:cNvPr>
          <p:cNvSpPr/>
          <p:nvPr userDrawn="1">
            <p:custDataLst>
              <p:tags r:id="rId2"/>
            </p:custDataLst>
          </p:nvPr>
        </p:nvSpPr>
        <p:spPr>
          <a:xfrm>
            <a:off x="0" y="161204"/>
            <a:ext cx="975962" cy="660475"/>
          </a:xfrm>
          <a:custGeom>
            <a:avLst/>
            <a:gdLst>
              <a:gd name="connsiteX0" fmla="*/ 0 w 872351"/>
              <a:gd name="connsiteY0" fmla="*/ 0 h 721783"/>
              <a:gd name="connsiteX1" fmla="*/ 697880 w 872351"/>
              <a:gd name="connsiteY1" fmla="*/ 0 h 721783"/>
              <a:gd name="connsiteX2" fmla="*/ 872351 w 872351"/>
              <a:gd name="connsiteY2" fmla="*/ 360892 h 721783"/>
              <a:gd name="connsiteX3" fmla="*/ 697880 w 872351"/>
              <a:gd name="connsiteY3" fmla="*/ 721783 h 721783"/>
              <a:gd name="connsiteX4" fmla="*/ 0 w 872351"/>
              <a:gd name="connsiteY4" fmla="*/ 721783 h 721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51" h="721783">
                <a:moveTo>
                  <a:pt x="0" y="0"/>
                </a:moveTo>
                <a:lnTo>
                  <a:pt x="697880" y="0"/>
                </a:lnTo>
                <a:lnTo>
                  <a:pt x="872351" y="360892"/>
                </a:lnTo>
                <a:lnTo>
                  <a:pt x="697880" y="721783"/>
                </a:lnTo>
                <a:lnTo>
                  <a:pt x="0" y="721783"/>
                </a:lnTo>
                <a:close/>
              </a:path>
            </a:pathLst>
          </a:custGeom>
          <a:solidFill>
            <a:schemeClr val="accent1"/>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3</a:t>
            </a:r>
            <a:endParaRPr kumimoji="0" lang="zh-CN" altLang="en-US"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pic>
        <p:nvPicPr>
          <p:cNvPr id="13" name="图片 12">
            <a:extLst>
              <a:ext uri="{FF2B5EF4-FFF2-40B4-BE49-F238E27FC236}">
                <a16:creationId xmlns:a16="http://schemas.microsoft.com/office/drawing/2014/main" id="{BBECAAF4-CE59-68A0-7664-CE2B4C350A5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30944"/>
          <a:stretch/>
        </p:blipFill>
        <p:spPr>
          <a:xfrm>
            <a:off x="10701598" y="-72934"/>
            <a:ext cx="1357007" cy="937089"/>
          </a:xfrm>
          <a:prstGeom prst="rect">
            <a:avLst/>
          </a:prstGeom>
        </p:spPr>
      </p:pic>
    </p:spTree>
    <p:extLst>
      <p:ext uri="{BB962C8B-B14F-4D97-AF65-F5344CB8AC3E}">
        <p14:creationId xmlns:p14="http://schemas.microsoft.com/office/powerpoint/2010/main" val="1558553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任意多边形: 形状 7">
            <a:extLst>
              <a:ext uri="{FF2B5EF4-FFF2-40B4-BE49-F238E27FC236}">
                <a16:creationId xmlns:a16="http://schemas.microsoft.com/office/drawing/2014/main" id="{FE24B05F-DA69-84E4-8855-148387FC11EA}"/>
              </a:ext>
            </a:extLst>
          </p:cNvPr>
          <p:cNvSpPr/>
          <p:nvPr userDrawn="1"/>
        </p:nvSpPr>
        <p:spPr>
          <a:xfrm>
            <a:off x="0" y="6591300"/>
            <a:ext cx="5541355" cy="258989"/>
          </a:xfrm>
          <a:custGeom>
            <a:avLst/>
            <a:gdLst>
              <a:gd name="connsiteX0" fmla="*/ 0 w 5541355"/>
              <a:gd name="connsiteY0" fmla="*/ 0 h 173563"/>
              <a:gd name="connsiteX1" fmla="*/ 5242338 w 5541355"/>
              <a:gd name="connsiteY1" fmla="*/ 0 h 173563"/>
              <a:gd name="connsiteX2" fmla="*/ 5530234 w 5541355"/>
              <a:gd name="connsiteY2" fmla="*/ 153073 h 173563"/>
              <a:gd name="connsiteX3" fmla="*/ 5541355 w 5541355"/>
              <a:gd name="connsiteY3" fmla="*/ 173563 h 173563"/>
              <a:gd name="connsiteX4" fmla="*/ 0 w 5541355"/>
              <a:gd name="connsiteY4" fmla="*/ 173563 h 173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355" h="173563">
                <a:moveTo>
                  <a:pt x="0" y="0"/>
                </a:moveTo>
                <a:lnTo>
                  <a:pt x="5242338" y="0"/>
                </a:lnTo>
                <a:cubicBezTo>
                  <a:pt x="5362181" y="0"/>
                  <a:pt x="5467841" y="60720"/>
                  <a:pt x="5530234" y="153073"/>
                </a:cubicBezTo>
                <a:lnTo>
                  <a:pt x="5541355" y="173563"/>
                </a:lnTo>
                <a:lnTo>
                  <a:pt x="0" y="17356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OPPOSans B"/>
              <a:ea typeface="OPPOSans R"/>
              <a:cs typeface="+mn-cs"/>
            </a:endParaRPr>
          </a:p>
        </p:txBody>
      </p:sp>
      <p:sp>
        <p:nvSpPr>
          <p:cNvPr id="11" name="任意多边形: 形状 10">
            <a:extLst>
              <a:ext uri="{FF2B5EF4-FFF2-40B4-BE49-F238E27FC236}">
                <a16:creationId xmlns:a16="http://schemas.microsoft.com/office/drawing/2014/main" id="{CA241C8D-CD1F-34FC-B1CC-C795883614D2}"/>
              </a:ext>
            </a:extLst>
          </p:cNvPr>
          <p:cNvSpPr/>
          <p:nvPr userDrawn="1"/>
        </p:nvSpPr>
        <p:spPr>
          <a:xfrm>
            <a:off x="0" y="6684437"/>
            <a:ext cx="5541355" cy="173563"/>
          </a:xfrm>
          <a:custGeom>
            <a:avLst/>
            <a:gdLst>
              <a:gd name="connsiteX0" fmla="*/ 0 w 5541355"/>
              <a:gd name="connsiteY0" fmla="*/ 0 h 173563"/>
              <a:gd name="connsiteX1" fmla="*/ 5242338 w 5541355"/>
              <a:gd name="connsiteY1" fmla="*/ 0 h 173563"/>
              <a:gd name="connsiteX2" fmla="*/ 5530234 w 5541355"/>
              <a:gd name="connsiteY2" fmla="*/ 153073 h 173563"/>
              <a:gd name="connsiteX3" fmla="*/ 5541355 w 5541355"/>
              <a:gd name="connsiteY3" fmla="*/ 173563 h 173563"/>
              <a:gd name="connsiteX4" fmla="*/ 0 w 5541355"/>
              <a:gd name="connsiteY4" fmla="*/ 173563 h 173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355" h="173563">
                <a:moveTo>
                  <a:pt x="0" y="0"/>
                </a:moveTo>
                <a:lnTo>
                  <a:pt x="5242338" y="0"/>
                </a:lnTo>
                <a:cubicBezTo>
                  <a:pt x="5362181" y="0"/>
                  <a:pt x="5467841" y="60720"/>
                  <a:pt x="5530234" y="153073"/>
                </a:cubicBezTo>
                <a:lnTo>
                  <a:pt x="5541355" y="173563"/>
                </a:lnTo>
                <a:lnTo>
                  <a:pt x="0" y="173563"/>
                </a:lnTo>
                <a:close/>
              </a:path>
            </a:pathLst>
          </a:cu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chemeClr val="accent2">
                  <a:lumMod val="60000"/>
                  <a:lumOff val="40000"/>
                </a:schemeClr>
              </a:solidFill>
              <a:effectLst/>
              <a:uLnTx/>
              <a:uFillTx/>
              <a:latin typeface="OPPOSans B"/>
              <a:ea typeface="OPPOSans R"/>
              <a:cs typeface="+mn-cs"/>
            </a:endParaRPr>
          </a:p>
        </p:txBody>
      </p:sp>
      <p:sp>
        <p:nvSpPr>
          <p:cNvPr id="12" name="MH_SubTitle_1">
            <a:extLst>
              <a:ext uri="{FF2B5EF4-FFF2-40B4-BE49-F238E27FC236}">
                <a16:creationId xmlns:a16="http://schemas.microsoft.com/office/drawing/2014/main" id="{E1162EDE-6496-A4DF-18E3-799445147DEB}"/>
              </a:ext>
            </a:extLst>
          </p:cNvPr>
          <p:cNvSpPr/>
          <p:nvPr userDrawn="1">
            <p:custDataLst>
              <p:tags r:id="rId1"/>
            </p:custDataLst>
          </p:nvPr>
        </p:nvSpPr>
        <p:spPr>
          <a:xfrm>
            <a:off x="851739" y="280371"/>
            <a:ext cx="3586014" cy="605084"/>
          </a:xfrm>
          <a:custGeom>
            <a:avLst/>
            <a:gdLst>
              <a:gd name="connsiteX0" fmla="*/ 122108 w 732631"/>
              <a:gd name="connsiteY0" fmla="*/ 0 h 5307012"/>
              <a:gd name="connsiteX1" fmla="*/ 610523 w 732631"/>
              <a:gd name="connsiteY1" fmla="*/ 0 h 5307012"/>
              <a:gd name="connsiteX2" fmla="*/ 732631 w 732631"/>
              <a:gd name="connsiteY2" fmla="*/ 122108 h 5307012"/>
              <a:gd name="connsiteX3" fmla="*/ 732631 w 732631"/>
              <a:gd name="connsiteY3" fmla="*/ 5307012 h 5307012"/>
              <a:gd name="connsiteX4" fmla="*/ 732631 w 732631"/>
              <a:gd name="connsiteY4" fmla="*/ 5307012 h 5307012"/>
              <a:gd name="connsiteX5" fmla="*/ 0 w 732631"/>
              <a:gd name="connsiteY5" fmla="*/ 5307012 h 5307012"/>
              <a:gd name="connsiteX6" fmla="*/ 0 w 732631"/>
              <a:gd name="connsiteY6" fmla="*/ 5307012 h 5307012"/>
              <a:gd name="connsiteX7" fmla="*/ 0 w 732631"/>
              <a:gd name="connsiteY7" fmla="*/ 122108 h 5307012"/>
              <a:gd name="connsiteX8" fmla="*/ 122108 w 732631"/>
              <a:gd name="connsiteY8" fmla="*/ 0 h 53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631" h="5307012">
                <a:moveTo>
                  <a:pt x="732631" y="884525"/>
                </a:moveTo>
                <a:lnTo>
                  <a:pt x="732631" y="4422487"/>
                </a:lnTo>
                <a:cubicBezTo>
                  <a:pt x="732631" y="4910992"/>
                  <a:pt x="725084" y="5307008"/>
                  <a:pt x="715774" y="5307008"/>
                </a:cubicBezTo>
                <a:lnTo>
                  <a:pt x="0" y="5307008"/>
                </a:lnTo>
                <a:lnTo>
                  <a:pt x="0" y="5307008"/>
                </a:lnTo>
                <a:lnTo>
                  <a:pt x="0" y="4"/>
                </a:lnTo>
                <a:lnTo>
                  <a:pt x="0" y="4"/>
                </a:lnTo>
                <a:lnTo>
                  <a:pt x="715774" y="4"/>
                </a:lnTo>
                <a:cubicBezTo>
                  <a:pt x="725084" y="4"/>
                  <a:pt x="732631" y="396020"/>
                  <a:pt x="732631" y="884525"/>
                </a:cubicBezTo>
                <a:close/>
              </a:path>
            </a:pathLst>
          </a:custGeom>
          <a:solidFill>
            <a:schemeClr val="bg1">
              <a:lumMod val="95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85000"/>
                    <a:lumOff val="1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AIGC</a:t>
            </a:r>
            <a:r>
              <a:rPr kumimoji="0" lang="zh-CN" altLang="en-US" sz="3200" b="0" i="0" u="none" strike="noStrike" kern="1200" cap="none" spc="0" normalizeH="0" baseline="0" noProof="0" dirty="0">
                <a:ln>
                  <a:noFill/>
                </a:ln>
                <a:solidFill>
                  <a:schemeClr val="tx1">
                    <a:lumMod val="85000"/>
                    <a:lumOff val="1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的实战训练</a:t>
            </a:r>
          </a:p>
        </p:txBody>
      </p:sp>
      <p:sp>
        <p:nvSpPr>
          <p:cNvPr id="13" name="MH_Other_1">
            <a:extLst>
              <a:ext uri="{FF2B5EF4-FFF2-40B4-BE49-F238E27FC236}">
                <a16:creationId xmlns:a16="http://schemas.microsoft.com/office/drawing/2014/main" id="{D5A598C8-FD61-C83F-B0E2-829F92009F61}"/>
              </a:ext>
            </a:extLst>
          </p:cNvPr>
          <p:cNvSpPr/>
          <p:nvPr userDrawn="1">
            <p:custDataLst>
              <p:tags r:id="rId2"/>
            </p:custDataLst>
          </p:nvPr>
        </p:nvSpPr>
        <p:spPr>
          <a:xfrm>
            <a:off x="0" y="252676"/>
            <a:ext cx="975962" cy="660475"/>
          </a:xfrm>
          <a:custGeom>
            <a:avLst/>
            <a:gdLst>
              <a:gd name="connsiteX0" fmla="*/ 0 w 872351"/>
              <a:gd name="connsiteY0" fmla="*/ 0 h 721783"/>
              <a:gd name="connsiteX1" fmla="*/ 697880 w 872351"/>
              <a:gd name="connsiteY1" fmla="*/ 0 h 721783"/>
              <a:gd name="connsiteX2" fmla="*/ 872351 w 872351"/>
              <a:gd name="connsiteY2" fmla="*/ 360892 h 721783"/>
              <a:gd name="connsiteX3" fmla="*/ 697880 w 872351"/>
              <a:gd name="connsiteY3" fmla="*/ 721783 h 721783"/>
              <a:gd name="connsiteX4" fmla="*/ 0 w 872351"/>
              <a:gd name="connsiteY4" fmla="*/ 721783 h 721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51" h="721783">
                <a:moveTo>
                  <a:pt x="0" y="0"/>
                </a:moveTo>
                <a:lnTo>
                  <a:pt x="697880" y="0"/>
                </a:lnTo>
                <a:lnTo>
                  <a:pt x="872351" y="360892"/>
                </a:lnTo>
                <a:lnTo>
                  <a:pt x="697880" y="721783"/>
                </a:lnTo>
                <a:lnTo>
                  <a:pt x="0" y="721783"/>
                </a:lnTo>
                <a:close/>
              </a:path>
            </a:pathLst>
          </a:custGeom>
          <a:solidFill>
            <a:schemeClr val="accent2"/>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4</a:t>
            </a:r>
            <a:endParaRPr kumimoji="0" lang="zh-CN" altLang="en-US"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pic>
        <p:nvPicPr>
          <p:cNvPr id="14" name="图片 13">
            <a:extLst>
              <a:ext uri="{FF2B5EF4-FFF2-40B4-BE49-F238E27FC236}">
                <a16:creationId xmlns:a16="http://schemas.microsoft.com/office/drawing/2014/main" id="{16624F2B-692F-AC89-4B39-88AB6166952B}"/>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30944"/>
          <a:stretch/>
        </p:blipFill>
        <p:spPr>
          <a:xfrm>
            <a:off x="10701598" y="-72934"/>
            <a:ext cx="1357007" cy="937089"/>
          </a:xfrm>
          <a:prstGeom prst="rect">
            <a:avLst/>
          </a:prstGeom>
        </p:spPr>
      </p:pic>
    </p:spTree>
    <p:extLst>
      <p:ext uri="{BB962C8B-B14F-4D97-AF65-F5344CB8AC3E}">
        <p14:creationId xmlns:p14="http://schemas.microsoft.com/office/powerpoint/2010/main" val="6836763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AFAE2C-937B-401E-8C4E-1B840B46024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072746B-7744-4748-BFC2-78AE71813C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43E1AE7-4A76-4C93-9C6C-FBDD0AF70F1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17315032-A34A-4483-9DD8-3EA36457F8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591E8B5-0AEE-4F03-ACAF-30CC58A4C46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853C842-B293-4BDC-9B3C-9A40F1742FC1}"/>
              </a:ext>
            </a:extLst>
          </p:cNvPr>
          <p:cNvSpPr>
            <a:spLocks noGrp="1"/>
          </p:cNvSpPr>
          <p:nvPr>
            <p:ph type="dt" sz="half" idx="10"/>
          </p:nvPr>
        </p:nvSpPr>
        <p:spPr/>
        <p:txBody>
          <a:bodyPr/>
          <a:lstStyle/>
          <a:p>
            <a:fld id="{07C27E53-8393-4364-8F27-75C13D97A0E8}" type="datetimeFigureOut">
              <a:rPr lang="zh-CN" altLang="en-US" smtClean="0"/>
              <a:t>2024/1/23</a:t>
            </a:fld>
            <a:endParaRPr lang="zh-CN" altLang="en-US"/>
          </a:p>
        </p:txBody>
      </p:sp>
      <p:sp>
        <p:nvSpPr>
          <p:cNvPr id="8" name="页脚占位符 7">
            <a:extLst>
              <a:ext uri="{FF2B5EF4-FFF2-40B4-BE49-F238E27FC236}">
                <a16:creationId xmlns:a16="http://schemas.microsoft.com/office/drawing/2014/main" id="{AA158690-01BB-4521-AA37-9A500D6528B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B67E8A8E-C4D8-43A9-BF18-B0A344C60A1E}"/>
              </a:ext>
            </a:extLst>
          </p:cNvPr>
          <p:cNvSpPr>
            <a:spLocks noGrp="1"/>
          </p:cNvSpPr>
          <p:nvPr>
            <p:ph type="sldNum" sz="quarter" idx="12"/>
          </p:nvPr>
        </p:nvSpPr>
        <p:spPr/>
        <p:txBody>
          <a:bodyPr/>
          <a:lstStyle/>
          <a:p>
            <a:fld id="{93D2807F-E77D-47AF-BE97-7F279468F5B6}" type="slidenum">
              <a:rPr lang="zh-CN" altLang="en-US" smtClean="0"/>
              <a:t>‹#›</a:t>
            </a:fld>
            <a:endParaRPr lang="zh-CN" altLang="en-US"/>
          </a:p>
        </p:txBody>
      </p:sp>
    </p:spTree>
    <p:extLst>
      <p:ext uri="{BB962C8B-B14F-4D97-AF65-F5344CB8AC3E}">
        <p14:creationId xmlns:p14="http://schemas.microsoft.com/office/powerpoint/2010/main" val="3059001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528ED3-6AAC-45CD-BC01-DCABC39D5CD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1280777-2281-4D53-A34B-2010532D6EC8}"/>
              </a:ext>
            </a:extLst>
          </p:cNvPr>
          <p:cNvSpPr>
            <a:spLocks noGrp="1"/>
          </p:cNvSpPr>
          <p:nvPr>
            <p:ph type="dt" sz="half" idx="10"/>
          </p:nvPr>
        </p:nvSpPr>
        <p:spPr/>
        <p:txBody>
          <a:bodyPr/>
          <a:lstStyle/>
          <a:p>
            <a:fld id="{07C27E53-8393-4364-8F27-75C13D97A0E8}" type="datetimeFigureOut">
              <a:rPr lang="zh-CN" altLang="en-US" smtClean="0"/>
              <a:t>2024/1/23</a:t>
            </a:fld>
            <a:endParaRPr lang="zh-CN" altLang="en-US"/>
          </a:p>
        </p:txBody>
      </p:sp>
      <p:sp>
        <p:nvSpPr>
          <p:cNvPr id="4" name="页脚占位符 3">
            <a:extLst>
              <a:ext uri="{FF2B5EF4-FFF2-40B4-BE49-F238E27FC236}">
                <a16:creationId xmlns:a16="http://schemas.microsoft.com/office/drawing/2014/main" id="{6F5A28D7-2590-4880-8E81-C65D2F7EF02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C5586DE0-7F6B-447E-B471-A0C5D0BCF5CD}"/>
              </a:ext>
            </a:extLst>
          </p:cNvPr>
          <p:cNvSpPr>
            <a:spLocks noGrp="1"/>
          </p:cNvSpPr>
          <p:nvPr>
            <p:ph type="sldNum" sz="quarter" idx="12"/>
          </p:nvPr>
        </p:nvSpPr>
        <p:spPr/>
        <p:txBody>
          <a:bodyPr/>
          <a:lstStyle/>
          <a:p>
            <a:fld id="{93D2807F-E77D-47AF-BE97-7F279468F5B6}" type="slidenum">
              <a:rPr lang="zh-CN" altLang="en-US" smtClean="0"/>
              <a:t>‹#›</a:t>
            </a:fld>
            <a:endParaRPr lang="zh-CN" altLang="en-US"/>
          </a:p>
        </p:txBody>
      </p:sp>
    </p:spTree>
    <p:extLst>
      <p:ext uri="{BB962C8B-B14F-4D97-AF65-F5344CB8AC3E}">
        <p14:creationId xmlns:p14="http://schemas.microsoft.com/office/powerpoint/2010/main" val="3197569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6BA8348-CD47-49E9-B2AB-CC9626E87A9D}"/>
              </a:ext>
            </a:extLst>
          </p:cNvPr>
          <p:cNvSpPr>
            <a:spLocks noGrp="1"/>
          </p:cNvSpPr>
          <p:nvPr>
            <p:ph type="dt" sz="half" idx="10"/>
          </p:nvPr>
        </p:nvSpPr>
        <p:spPr/>
        <p:txBody>
          <a:bodyPr/>
          <a:lstStyle/>
          <a:p>
            <a:fld id="{07C27E53-8393-4364-8F27-75C13D97A0E8}" type="datetimeFigureOut">
              <a:rPr lang="zh-CN" altLang="en-US" smtClean="0"/>
              <a:t>2024/1/23</a:t>
            </a:fld>
            <a:endParaRPr lang="zh-CN" altLang="en-US"/>
          </a:p>
        </p:txBody>
      </p:sp>
      <p:sp>
        <p:nvSpPr>
          <p:cNvPr id="3" name="页脚占位符 2">
            <a:extLst>
              <a:ext uri="{FF2B5EF4-FFF2-40B4-BE49-F238E27FC236}">
                <a16:creationId xmlns:a16="http://schemas.microsoft.com/office/drawing/2014/main" id="{F96BDBE1-AD78-49C9-81C3-88431C8BACD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6ADB748E-92D3-4F9B-A150-AA1EB7666159}"/>
              </a:ext>
            </a:extLst>
          </p:cNvPr>
          <p:cNvSpPr>
            <a:spLocks noGrp="1"/>
          </p:cNvSpPr>
          <p:nvPr>
            <p:ph type="sldNum" sz="quarter" idx="12"/>
          </p:nvPr>
        </p:nvSpPr>
        <p:spPr/>
        <p:txBody>
          <a:bodyPr/>
          <a:lstStyle/>
          <a:p>
            <a:fld id="{93D2807F-E77D-47AF-BE97-7F279468F5B6}" type="slidenum">
              <a:rPr lang="zh-CN" altLang="en-US" smtClean="0"/>
              <a:t>‹#›</a:t>
            </a:fld>
            <a:endParaRPr lang="zh-CN" altLang="en-US"/>
          </a:p>
        </p:txBody>
      </p:sp>
    </p:spTree>
    <p:extLst>
      <p:ext uri="{BB962C8B-B14F-4D97-AF65-F5344CB8AC3E}">
        <p14:creationId xmlns:p14="http://schemas.microsoft.com/office/powerpoint/2010/main" val="190863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CC71E2C-B013-4C1B-A136-29EEB5528B6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00E7D1C9-773A-4AFE-BBE7-584EDFA0CB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D5B80D2-5E0E-46BF-9A71-2D23489C5F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DEEB044-EF57-48D1-B1F3-BFC4DFEDA7A6}"/>
              </a:ext>
            </a:extLst>
          </p:cNvPr>
          <p:cNvSpPr>
            <a:spLocks noGrp="1"/>
          </p:cNvSpPr>
          <p:nvPr>
            <p:ph type="dt" sz="half" idx="10"/>
          </p:nvPr>
        </p:nvSpPr>
        <p:spPr/>
        <p:txBody>
          <a:bodyPr/>
          <a:lstStyle/>
          <a:p>
            <a:fld id="{07C27E53-8393-4364-8F27-75C13D97A0E8}"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id="{66A53B1E-3A41-4C9C-B7C2-B2CDFCE93DC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299D22B-0518-4154-AA49-DDC7773749C8}"/>
              </a:ext>
            </a:extLst>
          </p:cNvPr>
          <p:cNvSpPr>
            <a:spLocks noGrp="1"/>
          </p:cNvSpPr>
          <p:nvPr>
            <p:ph type="sldNum" sz="quarter" idx="12"/>
          </p:nvPr>
        </p:nvSpPr>
        <p:spPr/>
        <p:txBody>
          <a:bodyPr/>
          <a:lstStyle/>
          <a:p>
            <a:fld id="{93D2807F-E77D-47AF-BE97-7F279468F5B6}" type="slidenum">
              <a:rPr lang="zh-CN" altLang="en-US" smtClean="0"/>
              <a:t>‹#›</a:t>
            </a:fld>
            <a:endParaRPr lang="zh-CN" altLang="en-US"/>
          </a:p>
        </p:txBody>
      </p:sp>
    </p:spTree>
    <p:extLst>
      <p:ext uri="{BB962C8B-B14F-4D97-AF65-F5344CB8AC3E}">
        <p14:creationId xmlns:p14="http://schemas.microsoft.com/office/powerpoint/2010/main" val="59821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4DA30C-388B-477D-AD78-0A55B779561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0493FBE-F48E-4E0B-BA63-006EA5E7BD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652955F-B1C6-41FB-B489-474C5D51E1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04B7AE-8F62-4BC3-93E5-EE903F4B5039}"/>
              </a:ext>
            </a:extLst>
          </p:cNvPr>
          <p:cNvSpPr>
            <a:spLocks noGrp="1"/>
          </p:cNvSpPr>
          <p:nvPr>
            <p:ph type="dt" sz="half" idx="10"/>
          </p:nvPr>
        </p:nvSpPr>
        <p:spPr/>
        <p:txBody>
          <a:bodyPr/>
          <a:lstStyle/>
          <a:p>
            <a:fld id="{07C27E53-8393-4364-8F27-75C13D97A0E8}" type="datetimeFigureOut">
              <a:rPr lang="zh-CN" altLang="en-US" smtClean="0"/>
              <a:t>2024/1/23</a:t>
            </a:fld>
            <a:endParaRPr lang="zh-CN" altLang="en-US"/>
          </a:p>
        </p:txBody>
      </p:sp>
      <p:sp>
        <p:nvSpPr>
          <p:cNvPr id="6" name="页脚占位符 5">
            <a:extLst>
              <a:ext uri="{FF2B5EF4-FFF2-40B4-BE49-F238E27FC236}">
                <a16:creationId xmlns:a16="http://schemas.microsoft.com/office/drawing/2014/main" id="{AB865E28-AF62-40AD-A6DD-BB71720172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9227F69-28EA-4258-B6E8-49224B6A1C73}"/>
              </a:ext>
            </a:extLst>
          </p:cNvPr>
          <p:cNvSpPr>
            <a:spLocks noGrp="1"/>
          </p:cNvSpPr>
          <p:nvPr>
            <p:ph type="sldNum" sz="quarter" idx="12"/>
          </p:nvPr>
        </p:nvSpPr>
        <p:spPr/>
        <p:txBody>
          <a:bodyPr/>
          <a:lstStyle/>
          <a:p>
            <a:fld id="{93D2807F-E77D-47AF-BE97-7F279468F5B6}" type="slidenum">
              <a:rPr lang="zh-CN" altLang="en-US" smtClean="0"/>
              <a:t>‹#›</a:t>
            </a:fld>
            <a:endParaRPr lang="zh-CN" altLang="en-US"/>
          </a:p>
        </p:txBody>
      </p:sp>
    </p:spTree>
    <p:extLst>
      <p:ext uri="{BB962C8B-B14F-4D97-AF65-F5344CB8AC3E}">
        <p14:creationId xmlns:p14="http://schemas.microsoft.com/office/powerpoint/2010/main" val="2578965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9F3D0BCA-C16D-4306-A795-6A715CD91C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30F5D44D-22CC-49AD-8D5B-39E6D2A8ED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CF2BBA4C-DBCC-4996-970B-53F7D8603C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POSans R" panose="00020600040101010101" pitchFamily="18" charset="-122"/>
                <a:ea typeface="OPPOSans R" panose="00020600040101010101" pitchFamily="18" charset="-122"/>
              </a:defRPr>
            </a:lvl1pPr>
          </a:lstStyle>
          <a:p>
            <a:fld id="{07C27E53-8393-4364-8F27-75C13D97A0E8}" type="datetimeFigureOut">
              <a:rPr lang="zh-CN" altLang="en-US" smtClean="0"/>
              <a:pPr/>
              <a:t>2024/1/23</a:t>
            </a:fld>
            <a:endParaRPr lang="zh-CN" altLang="en-US" dirty="0"/>
          </a:p>
        </p:txBody>
      </p:sp>
      <p:sp>
        <p:nvSpPr>
          <p:cNvPr id="5" name="页脚占位符 4">
            <a:extLst>
              <a:ext uri="{FF2B5EF4-FFF2-40B4-BE49-F238E27FC236}">
                <a16:creationId xmlns:a16="http://schemas.microsoft.com/office/drawing/2014/main" id="{FD2EF46F-AE67-4CCB-8C3C-F13C32770E4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POSans R" panose="00020600040101010101" pitchFamily="18" charset="-122"/>
                <a:ea typeface="OPPOSans R" panose="00020600040101010101"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EBDE7BE9-0396-45A4-B420-454185119B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POSans R" panose="00020600040101010101" pitchFamily="18" charset="-122"/>
                <a:ea typeface="OPPOSans R" panose="00020600040101010101" pitchFamily="18" charset="-122"/>
              </a:defRPr>
            </a:lvl1pPr>
          </a:lstStyle>
          <a:p>
            <a:fld id="{93D2807F-E77D-47AF-BE97-7F279468F5B6}" type="slidenum">
              <a:rPr lang="zh-CN" altLang="en-US" smtClean="0"/>
              <a:pPr/>
              <a:t>‹#›</a:t>
            </a:fld>
            <a:endParaRPr lang="zh-CN" altLang="en-US" dirty="0"/>
          </a:p>
        </p:txBody>
      </p:sp>
    </p:spTree>
    <p:extLst>
      <p:ext uri="{BB962C8B-B14F-4D97-AF65-F5344CB8AC3E}">
        <p14:creationId xmlns:p14="http://schemas.microsoft.com/office/powerpoint/2010/main" val="2402653695"/>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OPPOSans R" panose="00020600040101010101" pitchFamily="18" charset="-122"/>
          <a:ea typeface="OPPOSans R" panose="00020600040101010101"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POSans R" panose="00020600040101010101" pitchFamily="18" charset="-122"/>
          <a:ea typeface="OPPOSans R" panose="00020600040101010101"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POSans R" panose="00020600040101010101" pitchFamily="18" charset="-122"/>
          <a:ea typeface="OPPOSans R" panose="00020600040101010101"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POSans R" panose="00020600040101010101" pitchFamily="18" charset="-122"/>
          <a:ea typeface="OPPOSans R" panose="00020600040101010101"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POSans R" panose="00020600040101010101" pitchFamily="18" charset="-122"/>
          <a:ea typeface="OPPOSans R" panose="00020600040101010101"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POSans R" panose="00020600040101010101" pitchFamily="18" charset="-122"/>
          <a:ea typeface="OPPOSans R" panose="00020600040101010101"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D7A38F4A-CD86-4D85-B769-84A134129A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a16="http://schemas.microsoft.com/office/drawing/2014/main" id="{CA85E8B6-5E71-41D4-A78F-9E362AAB8AD0}"/>
              </a:ext>
            </a:extLst>
          </p:cNvPr>
          <p:cNvSpPr>
            <a:spLocks noGrp="1"/>
          </p:cNvSpPr>
          <p:nvPr userDrawn="1">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15C73B5A-3C2A-41D0-9710-50C836924FEE}"/>
              </a:ext>
            </a:extLst>
          </p:cNvPr>
          <p:cNvSpPr>
            <a:spLocks noGrp="1"/>
          </p:cNvSpPr>
          <p:nvPr userDrawn="1">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OPPOSans R" panose="00020600040101010101" pitchFamily="18" charset="-122"/>
                <a:ea typeface="OPPOSans R" panose="00020600040101010101" pitchFamily="18" charset="-122"/>
              </a:defRPr>
            </a:lvl1pPr>
          </a:lstStyle>
          <a:p>
            <a:fld id="{65A674D8-D595-481B-98B3-1F39AF99B99A}" type="datetimeFigureOut">
              <a:rPr lang="zh-CN" altLang="en-US" smtClean="0"/>
              <a:pPr/>
              <a:t>2024/1/23</a:t>
            </a:fld>
            <a:endParaRPr lang="zh-CN" altLang="en-US" dirty="0"/>
          </a:p>
        </p:txBody>
      </p:sp>
      <p:sp>
        <p:nvSpPr>
          <p:cNvPr id="5" name="页脚占位符 4">
            <a:extLst>
              <a:ext uri="{FF2B5EF4-FFF2-40B4-BE49-F238E27FC236}">
                <a16:creationId xmlns:a16="http://schemas.microsoft.com/office/drawing/2014/main" id="{17C0C24F-3BC4-45D8-A22C-ADE4ACFE5EC6}"/>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OPPOSans R" panose="00020600040101010101" pitchFamily="18" charset="-122"/>
                <a:ea typeface="OPPOSans R" panose="00020600040101010101" pitchFamily="18" charset="-122"/>
              </a:defRPr>
            </a:lvl1pPr>
          </a:lstStyle>
          <a:p>
            <a:endParaRPr lang="zh-CN" altLang="en-US" dirty="0"/>
          </a:p>
        </p:txBody>
      </p:sp>
      <p:sp>
        <p:nvSpPr>
          <p:cNvPr id="6" name="灯片编号占位符 5">
            <a:extLst>
              <a:ext uri="{FF2B5EF4-FFF2-40B4-BE49-F238E27FC236}">
                <a16:creationId xmlns:a16="http://schemas.microsoft.com/office/drawing/2014/main" id="{289AF3A3-4D41-4E21-A8D1-DB359598ED4E}"/>
              </a:ext>
            </a:extLst>
          </p:cNvPr>
          <p:cNvSpPr>
            <a:spLocks noGrp="1"/>
          </p:cNvSpPr>
          <p:nvPr userDrawn="1">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OPPOSans R" panose="00020600040101010101" pitchFamily="18" charset="-122"/>
                <a:ea typeface="OPPOSans R" panose="00020600040101010101" pitchFamily="18" charset="-122"/>
              </a:defRPr>
            </a:lvl1pPr>
          </a:lstStyle>
          <a:p>
            <a:fld id="{B35DD3EC-14B0-476A-A7B6-2379185BAD17}" type="slidenum">
              <a:rPr lang="zh-CN" altLang="en-US" smtClean="0"/>
              <a:pPr/>
              <a:t>‹#›</a:t>
            </a:fld>
            <a:endParaRPr lang="zh-CN" altLang="en-US" dirty="0"/>
          </a:p>
        </p:txBody>
      </p:sp>
      <p:grpSp>
        <p:nvGrpSpPr>
          <p:cNvPr id="10" name="组合 9">
            <a:extLst>
              <a:ext uri="{FF2B5EF4-FFF2-40B4-BE49-F238E27FC236}">
                <a16:creationId xmlns:a16="http://schemas.microsoft.com/office/drawing/2014/main" id="{94FC6181-1F76-4CA1-9E3F-703A62081F73}"/>
              </a:ext>
            </a:extLst>
          </p:cNvPr>
          <p:cNvGrpSpPr/>
          <p:nvPr userDrawn="1"/>
        </p:nvGrpSpPr>
        <p:grpSpPr>
          <a:xfrm>
            <a:off x="4191684" y="422274"/>
            <a:ext cx="3808633" cy="248982"/>
            <a:chOff x="4010709" y="422274"/>
            <a:chExt cx="3808633" cy="248982"/>
          </a:xfrm>
        </p:grpSpPr>
        <p:grpSp>
          <p:nvGrpSpPr>
            <p:cNvPr id="12" name="组合 11">
              <a:extLst>
                <a:ext uri="{FF2B5EF4-FFF2-40B4-BE49-F238E27FC236}">
                  <a16:creationId xmlns:a16="http://schemas.microsoft.com/office/drawing/2014/main" id="{0A6754C4-F6F4-42B1-82D5-93A10C7701D5}"/>
                </a:ext>
              </a:extLst>
            </p:cNvPr>
            <p:cNvGrpSpPr/>
            <p:nvPr userDrawn="1"/>
          </p:nvGrpSpPr>
          <p:grpSpPr>
            <a:xfrm flipH="1">
              <a:off x="7478841" y="422274"/>
              <a:ext cx="340501" cy="248982"/>
              <a:chOff x="10919460" y="388620"/>
              <a:chExt cx="512694" cy="374893"/>
            </a:xfrm>
          </p:grpSpPr>
          <p:cxnSp>
            <p:nvCxnSpPr>
              <p:cNvPr id="17" name="直接连接符 16">
                <a:extLst>
                  <a:ext uri="{FF2B5EF4-FFF2-40B4-BE49-F238E27FC236}">
                    <a16:creationId xmlns:a16="http://schemas.microsoft.com/office/drawing/2014/main" id="{ACA95806-10BC-490C-99AE-2BCC99BAD559}"/>
                  </a:ext>
                </a:extLst>
              </p:cNvPr>
              <p:cNvCxnSpPr/>
              <p:nvPr/>
            </p:nvCxnSpPr>
            <p:spPr>
              <a:xfrm>
                <a:off x="11026140" y="388620"/>
                <a:ext cx="406014" cy="0"/>
              </a:xfrm>
              <a:prstGeom prst="line">
                <a:avLst/>
              </a:prstGeom>
              <a:ln w="444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10470DC3-C8C7-420F-91A9-BE3FA4669293}"/>
                  </a:ext>
                </a:extLst>
              </p:cNvPr>
              <p:cNvCxnSpPr>
                <a:cxnSpLocks/>
              </p:cNvCxnSpPr>
              <p:nvPr/>
            </p:nvCxnSpPr>
            <p:spPr>
              <a:xfrm>
                <a:off x="11229147" y="576066"/>
                <a:ext cx="203007" cy="0"/>
              </a:xfrm>
              <a:prstGeom prst="line">
                <a:avLst/>
              </a:prstGeom>
              <a:ln w="44450" cap="rnd">
                <a:solidFill>
                  <a:schemeClr val="accent2"/>
                </a:solidFill>
                <a:round/>
              </a:ln>
            </p:spPr>
            <p:style>
              <a:lnRef idx="1">
                <a:schemeClr val="accent1"/>
              </a:lnRef>
              <a:fillRef idx="0">
                <a:schemeClr val="accent1"/>
              </a:fillRef>
              <a:effectRef idx="0">
                <a:schemeClr val="accent1"/>
              </a:effectRef>
              <a:fontRef idx="minor">
                <a:schemeClr val="tx1"/>
              </a:fontRef>
            </p:style>
          </p:cxnSp>
          <p:cxnSp>
            <p:nvCxnSpPr>
              <p:cNvPr id="19" name="直接连接符 18">
                <a:extLst>
                  <a:ext uri="{FF2B5EF4-FFF2-40B4-BE49-F238E27FC236}">
                    <a16:creationId xmlns:a16="http://schemas.microsoft.com/office/drawing/2014/main" id="{649E5A7D-5A9D-4104-B070-25C0E15986E6}"/>
                  </a:ext>
                </a:extLst>
              </p:cNvPr>
              <p:cNvCxnSpPr>
                <a:cxnSpLocks/>
              </p:cNvCxnSpPr>
              <p:nvPr/>
            </p:nvCxnSpPr>
            <p:spPr>
              <a:xfrm>
                <a:off x="10919460" y="763513"/>
                <a:ext cx="512694" cy="0"/>
              </a:xfrm>
              <a:prstGeom prst="line">
                <a:avLst/>
              </a:prstGeom>
              <a:ln w="44450" cap="rnd">
                <a:solidFill>
                  <a:schemeClr val="accent2"/>
                </a:solidFill>
                <a:round/>
              </a:ln>
            </p:spPr>
            <p:style>
              <a:lnRef idx="1">
                <a:schemeClr val="accent1"/>
              </a:lnRef>
              <a:fillRef idx="0">
                <a:schemeClr val="accent1"/>
              </a:fillRef>
              <a:effectRef idx="0">
                <a:schemeClr val="accent1"/>
              </a:effectRef>
              <a:fontRef idx="minor">
                <a:schemeClr val="tx1"/>
              </a:fontRef>
            </p:style>
          </p:cxnSp>
        </p:grpSp>
        <p:grpSp>
          <p:nvGrpSpPr>
            <p:cNvPr id="13" name="组合 12">
              <a:extLst>
                <a:ext uri="{FF2B5EF4-FFF2-40B4-BE49-F238E27FC236}">
                  <a16:creationId xmlns:a16="http://schemas.microsoft.com/office/drawing/2014/main" id="{4902F9BA-8FEC-467F-81FC-B41C32A3D040}"/>
                </a:ext>
              </a:extLst>
            </p:cNvPr>
            <p:cNvGrpSpPr/>
            <p:nvPr userDrawn="1"/>
          </p:nvGrpSpPr>
          <p:grpSpPr>
            <a:xfrm>
              <a:off x="4010709" y="422274"/>
              <a:ext cx="340501" cy="248982"/>
              <a:chOff x="10919460" y="388620"/>
              <a:chExt cx="512694" cy="374893"/>
            </a:xfrm>
          </p:grpSpPr>
          <p:cxnSp>
            <p:nvCxnSpPr>
              <p:cNvPr id="14" name="直接连接符 13">
                <a:extLst>
                  <a:ext uri="{FF2B5EF4-FFF2-40B4-BE49-F238E27FC236}">
                    <a16:creationId xmlns:a16="http://schemas.microsoft.com/office/drawing/2014/main" id="{C00AF929-AE23-4DBF-BD28-9AA84C2FEC70}"/>
                  </a:ext>
                </a:extLst>
              </p:cNvPr>
              <p:cNvCxnSpPr/>
              <p:nvPr/>
            </p:nvCxnSpPr>
            <p:spPr>
              <a:xfrm>
                <a:off x="11026140" y="388620"/>
                <a:ext cx="406014" cy="0"/>
              </a:xfrm>
              <a:prstGeom prst="line">
                <a:avLst/>
              </a:prstGeom>
              <a:ln w="444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9B98AF8C-451E-4457-AE4E-74B5AA57E8E1}"/>
                  </a:ext>
                </a:extLst>
              </p:cNvPr>
              <p:cNvCxnSpPr>
                <a:cxnSpLocks/>
              </p:cNvCxnSpPr>
              <p:nvPr/>
            </p:nvCxnSpPr>
            <p:spPr>
              <a:xfrm>
                <a:off x="11229147" y="576066"/>
                <a:ext cx="203007" cy="0"/>
              </a:xfrm>
              <a:prstGeom prst="line">
                <a:avLst/>
              </a:prstGeom>
              <a:ln w="44450" cap="rnd">
                <a:solidFill>
                  <a:schemeClr val="accent1"/>
                </a:solidFill>
                <a:round/>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4AC8509A-8559-49B2-BEBE-DCEB20EF65A6}"/>
                  </a:ext>
                </a:extLst>
              </p:cNvPr>
              <p:cNvCxnSpPr>
                <a:cxnSpLocks/>
              </p:cNvCxnSpPr>
              <p:nvPr/>
            </p:nvCxnSpPr>
            <p:spPr>
              <a:xfrm>
                <a:off x="10919460" y="763513"/>
                <a:ext cx="512694" cy="0"/>
              </a:xfrm>
              <a:prstGeom prst="line">
                <a:avLst/>
              </a:prstGeom>
              <a:ln w="44450" cap="rnd">
                <a:solidFill>
                  <a:schemeClr val="accent1"/>
                </a:solidFill>
                <a:round/>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0765576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txStyles>
    <p:titleStyle>
      <a:lvl1pPr algn="l" defTabSz="914400" rtl="0" eaLnBrk="1" latinLnBrk="0" hangingPunct="1">
        <a:lnSpc>
          <a:spcPct val="90000"/>
        </a:lnSpc>
        <a:spcBef>
          <a:spcPct val="0"/>
        </a:spcBef>
        <a:buNone/>
        <a:defRPr sz="4400" kern="1200">
          <a:solidFill>
            <a:schemeClr val="tx1"/>
          </a:solidFill>
          <a:latin typeface="OPPOSans R" panose="00020600040101010101" pitchFamily="18" charset="-122"/>
          <a:ea typeface="OPPOSans R" panose="00020600040101010101" pitchFamily="18"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OPPOSans R" panose="00020600040101010101" pitchFamily="18" charset="-122"/>
          <a:ea typeface="OPPOSans R" panose="00020600040101010101" pitchFamily="18"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OPPOSans R" panose="00020600040101010101" pitchFamily="18" charset="-122"/>
          <a:ea typeface="OPPOSans R" panose="00020600040101010101" pitchFamily="18"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POSans R" panose="00020600040101010101" pitchFamily="18" charset="-122"/>
          <a:ea typeface="OPPOSans R" panose="00020600040101010101" pitchFamily="18"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POSans R" panose="00020600040101010101" pitchFamily="18" charset="-122"/>
          <a:ea typeface="OPPOSans R" panose="00020600040101010101" pitchFamily="18"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POSans R" panose="00020600040101010101" pitchFamily="18" charset="-122"/>
          <a:ea typeface="OPPOSans R" panose="00020600040101010101" pitchFamily="18"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hemeOverride" Target="../theme/themeOverride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hyperlink" Target="https://tongyi.aliyun.com/wanxiang/creation" TargetMode="External"/><Relationship Id="rId3" Type="http://schemas.openxmlformats.org/officeDocument/2006/relationships/tags" Target="../tags/tag29.xml"/><Relationship Id="rId7" Type="http://schemas.openxmlformats.org/officeDocument/2006/relationships/image" Target="../media/image2.png"/><Relationship Id="rId2" Type="http://schemas.openxmlformats.org/officeDocument/2006/relationships/tags" Target="../tags/tag28.xml"/><Relationship Id="rId1" Type="http://schemas.openxmlformats.org/officeDocument/2006/relationships/themeOverride" Target="../theme/themeOverride9.xml"/><Relationship Id="rId6" Type="http://schemas.openxmlformats.org/officeDocument/2006/relationships/notesSlide" Target="../notesSlides/notesSlide10.xml"/><Relationship Id="rId5" Type="http://schemas.openxmlformats.org/officeDocument/2006/relationships/slideLayout" Target="../slideLayouts/slideLayout2.xml"/><Relationship Id="rId4" Type="http://schemas.openxmlformats.org/officeDocument/2006/relationships/tags" Target="../tags/tag30.xml"/><Relationship Id="rId9" Type="http://schemas.openxmlformats.org/officeDocument/2006/relationships/hyperlink" Target="https://search.bilibili.com/all?vt=76221891&amp;keyword=AI%E5%AD%99%E7%87%95%E5%A7%BF&amp;from_source=webtop_search&amp;spm_id_from=333.1007&amp;search_source=5" TargetMode="Externa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1.xml"/><Relationship Id="rId1" Type="http://schemas.openxmlformats.org/officeDocument/2006/relationships/themeOverride" Target="../theme/themeOverride10.xml"/><Relationship Id="rId6" Type="http://schemas.openxmlformats.org/officeDocument/2006/relationships/image" Target="../media/image19.jpe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2.xml"/><Relationship Id="rId1" Type="http://schemas.openxmlformats.org/officeDocument/2006/relationships/themeOverride" Target="../theme/themeOverride11.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3.xml"/><Relationship Id="rId1" Type="http://schemas.openxmlformats.org/officeDocument/2006/relationships/themeOverride" Target="../theme/themeOverride12.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4.xml"/><Relationship Id="rId1" Type="http://schemas.openxmlformats.org/officeDocument/2006/relationships/themeOverride" Target="../theme/themeOverride13.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5.xml"/><Relationship Id="rId1" Type="http://schemas.openxmlformats.org/officeDocument/2006/relationships/themeOverride" Target="../theme/themeOverride14.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6.xml"/><Relationship Id="rId1" Type="http://schemas.openxmlformats.org/officeDocument/2006/relationships/themeOverride" Target="../theme/themeOverride15.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7.xml"/><Relationship Id="rId1" Type="http://schemas.openxmlformats.org/officeDocument/2006/relationships/themeOverride" Target="../theme/themeOverride16.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8.xml"/><Relationship Id="rId1" Type="http://schemas.openxmlformats.org/officeDocument/2006/relationships/themeOverride" Target="../theme/themeOverride17.xml"/><Relationship Id="rId6" Type="http://schemas.openxmlformats.org/officeDocument/2006/relationships/image" Target="../media/image20.png"/><Relationship Id="rId5" Type="http://schemas.openxmlformats.org/officeDocument/2006/relationships/hyperlink" Target="https://tongyi.aliyun.com/wanxiang/creation"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39.xml"/><Relationship Id="rId1" Type="http://schemas.openxmlformats.org/officeDocument/2006/relationships/themeOverride" Target="../theme/themeOverride18.xml"/><Relationship Id="rId5" Type="http://schemas.openxmlformats.org/officeDocument/2006/relationships/image" Target="../media/image2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10.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0.xml"/><Relationship Id="rId1" Type="http://schemas.openxmlformats.org/officeDocument/2006/relationships/themeOverride" Target="../theme/themeOverride19.xml"/><Relationship Id="rId5" Type="http://schemas.openxmlformats.org/officeDocument/2006/relationships/image" Target="../media/image22.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41.xml"/><Relationship Id="rId1" Type="http://schemas.openxmlformats.org/officeDocument/2006/relationships/themeOverride" Target="../theme/themeOverride20.xml"/><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2.xml"/><Relationship Id="rId1" Type="http://schemas.openxmlformats.org/officeDocument/2006/relationships/themeOverride" Target="../theme/themeOverride21.xml"/><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3.xml"/><Relationship Id="rId1" Type="http://schemas.openxmlformats.org/officeDocument/2006/relationships/themeOverride" Target="../theme/themeOverride22.xm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44.xml"/><Relationship Id="rId1" Type="http://schemas.openxmlformats.org/officeDocument/2006/relationships/themeOverride" Target="../theme/themeOverride23.xml"/><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5.xml"/><Relationship Id="rId1" Type="http://schemas.openxmlformats.org/officeDocument/2006/relationships/themeOverride" Target="../theme/themeOverride24.xml"/><Relationship Id="rId6" Type="http://schemas.openxmlformats.org/officeDocument/2006/relationships/image" Target="../media/image2.pn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tags" Target="../tags/tag17.xml"/><Relationship Id="rId13" Type="http://schemas.openxmlformats.org/officeDocument/2006/relationships/image" Target="../media/image5.png"/><Relationship Id="rId3" Type="http://schemas.openxmlformats.org/officeDocument/2006/relationships/tags" Target="../tags/tag12.xml"/><Relationship Id="rId7" Type="http://schemas.openxmlformats.org/officeDocument/2006/relationships/tags" Target="../tags/tag16.xml"/><Relationship Id="rId12" Type="http://schemas.openxmlformats.org/officeDocument/2006/relationships/notesSlide" Target="../notesSlides/notesSlide3.xml"/><Relationship Id="rId2" Type="http://schemas.openxmlformats.org/officeDocument/2006/relationships/tags" Target="../tags/tag11.xml"/><Relationship Id="rId1" Type="http://schemas.openxmlformats.org/officeDocument/2006/relationships/themeOverride" Target="../theme/themeOverride2.xml"/><Relationship Id="rId6" Type="http://schemas.openxmlformats.org/officeDocument/2006/relationships/tags" Target="../tags/tag15.xml"/><Relationship Id="rId11" Type="http://schemas.openxmlformats.org/officeDocument/2006/relationships/slideLayout" Target="../slideLayouts/slideLayout7.xml"/><Relationship Id="rId5" Type="http://schemas.openxmlformats.org/officeDocument/2006/relationships/tags" Target="../tags/tag14.xml"/><Relationship Id="rId10" Type="http://schemas.openxmlformats.org/officeDocument/2006/relationships/tags" Target="../tags/tag19.xml"/><Relationship Id="rId4" Type="http://schemas.openxmlformats.org/officeDocument/2006/relationships/tags" Target="../tags/tag13.xml"/><Relationship Id="rId9" Type="http://schemas.openxmlformats.org/officeDocument/2006/relationships/tags" Target="../tags/tag18.xml"/><Relationship Id="rId1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0.xml"/><Relationship Id="rId1" Type="http://schemas.openxmlformats.org/officeDocument/2006/relationships/themeOverride" Target="../theme/themeOverride3.xml"/><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1.xml"/><Relationship Id="rId1" Type="http://schemas.openxmlformats.org/officeDocument/2006/relationships/themeOverride" Target="../theme/themeOverride4.xm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2" Type="http://schemas.openxmlformats.org/officeDocument/2006/relationships/tags" Target="../tags/tag22.xml"/><Relationship Id="rId1" Type="http://schemas.openxmlformats.org/officeDocument/2006/relationships/themeOverride" Target="../theme/themeOverride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3.xml"/><Relationship Id="rId1" Type="http://schemas.openxmlformats.org/officeDocument/2006/relationships/themeOverride" Target="../theme/themeOverride6.xml"/><Relationship Id="rId5" Type="http://schemas.openxmlformats.org/officeDocument/2006/relationships/image" Target="../media/image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0.png"/><Relationship Id="rId18" Type="http://schemas.openxmlformats.org/officeDocument/2006/relationships/hyperlink" Target="https://openai.com/" TargetMode="External"/><Relationship Id="rId26" Type="http://schemas.openxmlformats.org/officeDocument/2006/relationships/image" Target="../media/image17.png"/><Relationship Id="rId3" Type="http://schemas.openxmlformats.org/officeDocument/2006/relationships/tags" Target="../tags/tag25.xml"/><Relationship Id="rId21" Type="http://schemas.openxmlformats.org/officeDocument/2006/relationships/image" Target="../media/image14.png"/><Relationship Id="rId7" Type="http://schemas.openxmlformats.org/officeDocument/2006/relationships/hyperlink" Target="https://chatglm.cn/" TargetMode="External"/><Relationship Id="rId12" Type="http://schemas.openxmlformats.org/officeDocument/2006/relationships/image" Target="../media/image9.png"/><Relationship Id="rId17" Type="http://schemas.openxmlformats.org/officeDocument/2006/relationships/image" Target="../media/image12.png"/><Relationship Id="rId25" Type="http://schemas.openxmlformats.org/officeDocument/2006/relationships/image" Target="../media/image16.png"/><Relationship Id="rId2" Type="http://schemas.openxmlformats.org/officeDocument/2006/relationships/tags" Target="../tags/tag24.xml"/><Relationship Id="rId16" Type="http://schemas.openxmlformats.org/officeDocument/2006/relationships/hyperlink" Target="https://hiecho.youdao.com/#/web" TargetMode="External"/><Relationship Id="rId20" Type="http://schemas.openxmlformats.org/officeDocument/2006/relationships/hyperlink" Target="https://wenxin.baidu.com/" TargetMode="External"/><Relationship Id="rId1" Type="http://schemas.openxmlformats.org/officeDocument/2006/relationships/themeOverride" Target="../theme/themeOverride7.xml"/><Relationship Id="rId6" Type="http://schemas.openxmlformats.org/officeDocument/2006/relationships/notesSlide" Target="../notesSlides/notesSlide8.xml"/><Relationship Id="rId11" Type="http://schemas.openxmlformats.org/officeDocument/2006/relationships/hyperlink" Target="https://search.tiangong.cn/" TargetMode="External"/><Relationship Id="rId24" Type="http://schemas.openxmlformats.org/officeDocument/2006/relationships/hyperlink" Target="https://tongyi.aliyun.com/wanxiang/" TargetMode="External"/><Relationship Id="rId5" Type="http://schemas.openxmlformats.org/officeDocument/2006/relationships/slideLayout" Target="../slideLayouts/slideLayout1.xml"/><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image" Target="../media/image18.png"/><Relationship Id="rId10" Type="http://schemas.openxmlformats.org/officeDocument/2006/relationships/image" Target="../media/image8.png"/><Relationship Id="rId19" Type="http://schemas.openxmlformats.org/officeDocument/2006/relationships/image" Target="../media/image13.png"/><Relationship Id="rId4" Type="http://schemas.openxmlformats.org/officeDocument/2006/relationships/tags" Target="../tags/tag26.xml"/><Relationship Id="rId9" Type="http://schemas.openxmlformats.org/officeDocument/2006/relationships/hyperlink" Target="https://xinghuo.xfyun.cn/" TargetMode="External"/><Relationship Id="rId14" Type="http://schemas.microsoft.com/office/2007/relationships/hdphoto" Target="../media/hdphoto1.wdp"/><Relationship Id="rId22" Type="http://schemas.openxmlformats.org/officeDocument/2006/relationships/hyperlink" Target="https://chat.sensetime.com/wb/login" TargetMode="External"/><Relationship Id="rId27" Type="http://schemas.openxmlformats.org/officeDocument/2006/relationships/hyperlink" Target="https://ai.360.com/" TargetMode="Externa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xml"/><Relationship Id="rId1" Type="http://schemas.openxmlformats.org/officeDocument/2006/relationships/themeOverride" Target="../theme/themeOverride8.xm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7E3AA7F-2A07-4C17-B876-8F9CAAB0FE9F}"/>
              </a:ext>
            </a:extLst>
          </p:cNvPr>
          <p:cNvGrpSpPr/>
          <p:nvPr/>
        </p:nvGrpSpPr>
        <p:grpSpPr>
          <a:xfrm>
            <a:off x="7506269" y="1821140"/>
            <a:ext cx="4685731" cy="5036860"/>
            <a:chOff x="6035941" y="240632"/>
            <a:chExt cx="6156059" cy="6617368"/>
          </a:xfrm>
        </p:grpSpPr>
        <p:sp>
          <p:nvSpPr>
            <p:cNvPr id="19" name="Freeform 5">
              <a:extLst>
                <a:ext uri="{FF2B5EF4-FFF2-40B4-BE49-F238E27FC236}">
                  <a16:creationId xmlns:a16="http://schemas.microsoft.com/office/drawing/2014/main" id="{ED8AD3F5-B63A-4999-AEEA-CEB9BCDBCDF6}"/>
                </a:ext>
              </a:extLst>
            </p:cNvPr>
            <p:cNvSpPr>
              <a:spLocks/>
            </p:cNvSpPr>
            <p:nvPr/>
          </p:nvSpPr>
          <p:spPr bwMode="auto">
            <a:xfrm>
              <a:off x="6035942" y="240632"/>
              <a:ext cx="6156058" cy="6369862"/>
            </a:xfrm>
            <a:custGeom>
              <a:avLst/>
              <a:gdLst>
                <a:gd name="T0" fmla="*/ 16700 w 16700"/>
                <a:gd name="T1" fmla="*/ 0 h 17280"/>
                <a:gd name="T2" fmla="*/ 477 w 16700"/>
                <a:gd name="T3" fmla="*/ 17280 h 17280"/>
                <a:gd name="T4" fmla="*/ 227 w 16700"/>
                <a:gd name="T5" fmla="*/ 16778 h 17280"/>
                <a:gd name="T6" fmla="*/ 170 w 16700"/>
                <a:gd name="T7" fmla="*/ 16649 h 17280"/>
                <a:gd name="T8" fmla="*/ 121 w 16700"/>
                <a:gd name="T9" fmla="*/ 16519 h 17280"/>
                <a:gd name="T10" fmla="*/ 81 w 16700"/>
                <a:gd name="T11" fmla="*/ 16387 h 17280"/>
                <a:gd name="T12" fmla="*/ 49 w 16700"/>
                <a:gd name="T13" fmla="*/ 16255 h 17280"/>
                <a:gd name="T14" fmla="*/ 25 w 16700"/>
                <a:gd name="T15" fmla="*/ 16123 h 17280"/>
                <a:gd name="T16" fmla="*/ 9 w 16700"/>
                <a:gd name="T17" fmla="*/ 15990 h 17280"/>
                <a:gd name="T18" fmla="*/ 1 w 16700"/>
                <a:gd name="T19" fmla="*/ 15858 h 17280"/>
                <a:gd name="T20" fmla="*/ 1 w 16700"/>
                <a:gd name="T21" fmla="*/ 15724 h 17280"/>
                <a:gd name="T22" fmla="*/ 9 w 16700"/>
                <a:gd name="T23" fmla="*/ 15591 h 17280"/>
                <a:gd name="T24" fmla="*/ 25 w 16700"/>
                <a:gd name="T25" fmla="*/ 15458 h 17280"/>
                <a:gd name="T26" fmla="*/ 49 w 16700"/>
                <a:gd name="T27" fmla="*/ 15326 h 17280"/>
                <a:gd name="T28" fmla="*/ 81 w 16700"/>
                <a:gd name="T29" fmla="*/ 15193 h 17280"/>
                <a:gd name="T30" fmla="*/ 121 w 16700"/>
                <a:gd name="T31" fmla="*/ 15063 h 17280"/>
                <a:gd name="T32" fmla="*/ 170 w 16700"/>
                <a:gd name="T33" fmla="*/ 14932 h 17280"/>
                <a:gd name="T34" fmla="*/ 227 w 16700"/>
                <a:gd name="T35" fmla="*/ 14802 h 17280"/>
                <a:gd name="T36" fmla="*/ 7006 w 16700"/>
                <a:gd name="T37" fmla="*/ 1300 h 17280"/>
                <a:gd name="T38" fmla="*/ 7088 w 16700"/>
                <a:gd name="T39" fmla="*/ 1150 h 17280"/>
                <a:gd name="T40" fmla="*/ 7177 w 16700"/>
                <a:gd name="T41" fmla="*/ 1010 h 17280"/>
                <a:gd name="T42" fmla="*/ 7274 w 16700"/>
                <a:gd name="T43" fmla="*/ 877 h 17280"/>
                <a:gd name="T44" fmla="*/ 7381 w 16700"/>
                <a:gd name="T45" fmla="*/ 753 h 17280"/>
                <a:gd name="T46" fmla="*/ 7493 w 16700"/>
                <a:gd name="T47" fmla="*/ 636 h 17280"/>
                <a:gd name="T48" fmla="*/ 7613 w 16700"/>
                <a:gd name="T49" fmla="*/ 530 h 17280"/>
                <a:gd name="T50" fmla="*/ 7739 w 16700"/>
                <a:gd name="T51" fmla="*/ 432 h 17280"/>
                <a:gd name="T52" fmla="*/ 7872 w 16700"/>
                <a:gd name="T53" fmla="*/ 343 h 17280"/>
                <a:gd name="T54" fmla="*/ 8011 w 16700"/>
                <a:gd name="T55" fmla="*/ 265 h 17280"/>
                <a:gd name="T56" fmla="*/ 8155 w 16700"/>
                <a:gd name="T57" fmla="*/ 195 h 17280"/>
                <a:gd name="T58" fmla="*/ 8304 w 16700"/>
                <a:gd name="T59" fmla="*/ 137 h 17280"/>
                <a:gd name="T60" fmla="*/ 8460 w 16700"/>
                <a:gd name="T61" fmla="*/ 89 h 17280"/>
                <a:gd name="T62" fmla="*/ 8618 w 16700"/>
                <a:gd name="T63" fmla="*/ 50 h 17280"/>
                <a:gd name="T64" fmla="*/ 8782 w 16700"/>
                <a:gd name="T65" fmla="*/ 23 h 17280"/>
                <a:gd name="T66" fmla="*/ 8948 w 16700"/>
                <a:gd name="T67" fmla="*/ 5 h 17280"/>
                <a:gd name="T68" fmla="*/ 9118 w 16700"/>
                <a:gd name="T69" fmla="*/ 0 h 17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00" h="17280">
                  <a:moveTo>
                    <a:pt x="9118" y="0"/>
                  </a:moveTo>
                  <a:lnTo>
                    <a:pt x="16700" y="0"/>
                  </a:lnTo>
                  <a:lnTo>
                    <a:pt x="16700" y="17280"/>
                  </a:lnTo>
                  <a:lnTo>
                    <a:pt x="477" y="17280"/>
                  </a:lnTo>
                  <a:lnTo>
                    <a:pt x="257" y="16843"/>
                  </a:lnTo>
                  <a:lnTo>
                    <a:pt x="227" y="16778"/>
                  </a:lnTo>
                  <a:lnTo>
                    <a:pt x="197" y="16714"/>
                  </a:lnTo>
                  <a:lnTo>
                    <a:pt x="170" y="16649"/>
                  </a:lnTo>
                  <a:lnTo>
                    <a:pt x="145" y="16583"/>
                  </a:lnTo>
                  <a:lnTo>
                    <a:pt x="121" y="16519"/>
                  </a:lnTo>
                  <a:lnTo>
                    <a:pt x="101" y="16453"/>
                  </a:lnTo>
                  <a:lnTo>
                    <a:pt x="81" y="16387"/>
                  </a:lnTo>
                  <a:lnTo>
                    <a:pt x="64" y="16321"/>
                  </a:lnTo>
                  <a:lnTo>
                    <a:pt x="49" y="16255"/>
                  </a:lnTo>
                  <a:lnTo>
                    <a:pt x="36" y="16189"/>
                  </a:lnTo>
                  <a:lnTo>
                    <a:pt x="25" y="16123"/>
                  </a:lnTo>
                  <a:lnTo>
                    <a:pt x="16" y="16056"/>
                  </a:lnTo>
                  <a:lnTo>
                    <a:pt x="9" y="15990"/>
                  </a:lnTo>
                  <a:lnTo>
                    <a:pt x="4" y="15924"/>
                  </a:lnTo>
                  <a:lnTo>
                    <a:pt x="1" y="15858"/>
                  </a:lnTo>
                  <a:lnTo>
                    <a:pt x="0" y="15791"/>
                  </a:lnTo>
                  <a:lnTo>
                    <a:pt x="1" y="15724"/>
                  </a:lnTo>
                  <a:lnTo>
                    <a:pt x="4" y="15658"/>
                  </a:lnTo>
                  <a:lnTo>
                    <a:pt x="9" y="15591"/>
                  </a:lnTo>
                  <a:lnTo>
                    <a:pt x="16" y="15525"/>
                  </a:lnTo>
                  <a:lnTo>
                    <a:pt x="25" y="15458"/>
                  </a:lnTo>
                  <a:lnTo>
                    <a:pt x="36" y="15392"/>
                  </a:lnTo>
                  <a:lnTo>
                    <a:pt x="49" y="15326"/>
                  </a:lnTo>
                  <a:lnTo>
                    <a:pt x="64" y="15259"/>
                  </a:lnTo>
                  <a:lnTo>
                    <a:pt x="81" y="15193"/>
                  </a:lnTo>
                  <a:lnTo>
                    <a:pt x="101" y="15129"/>
                  </a:lnTo>
                  <a:lnTo>
                    <a:pt x="121" y="15063"/>
                  </a:lnTo>
                  <a:lnTo>
                    <a:pt x="145" y="14997"/>
                  </a:lnTo>
                  <a:lnTo>
                    <a:pt x="170" y="14932"/>
                  </a:lnTo>
                  <a:lnTo>
                    <a:pt x="197" y="14867"/>
                  </a:lnTo>
                  <a:lnTo>
                    <a:pt x="227" y="14802"/>
                  </a:lnTo>
                  <a:lnTo>
                    <a:pt x="258" y="14739"/>
                  </a:lnTo>
                  <a:lnTo>
                    <a:pt x="7006" y="1300"/>
                  </a:lnTo>
                  <a:lnTo>
                    <a:pt x="7045" y="1225"/>
                  </a:lnTo>
                  <a:lnTo>
                    <a:pt x="7088" y="1150"/>
                  </a:lnTo>
                  <a:lnTo>
                    <a:pt x="7131" y="1079"/>
                  </a:lnTo>
                  <a:lnTo>
                    <a:pt x="7177" y="1010"/>
                  </a:lnTo>
                  <a:lnTo>
                    <a:pt x="7224" y="942"/>
                  </a:lnTo>
                  <a:lnTo>
                    <a:pt x="7274" y="877"/>
                  </a:lnTo>
                  <a:lnTo>
                    <a:pt x="7326" y="813"/>
                  </a:lnTo>
                  <a:lnTo>
                    <a:pt x="7381" y="753"/>
                  </a:lnTo>
                  <a:lnTo>
                    <a:pt x="7436" y="693"/>
                  </a:lnTo>
                  <a:lnTo>
                    <a:pt x="7493" y="636"/>
                  </a:lnTo>
                  <a:lnTo>
                    <a:pt x="7552" y="582"/>
                  </a:lnTo>
                  <a:lnTo>
                    <a:pt x="7613" y="530"/>
                  </a:lnTo>
                  <a:lnTo>
                    <a:pt x="7675" y="480"/>
                  </a:lnTo>
                  <a:lnTo>
                    <a:pt x="7739" y="432"/>
                  </a:lnTo>
                  <a:lnTo>
                    <a:pt x="7805" y="387"/>
                  </a:lnTo>
                  <a:lnTo>
                    <a:pt x="7872" y="343"/>
                  </a:lnTo>
                  <a:lnTo>
                    <a:pt x="7941" y="303"/>
                  </a:lnTo>
                  <a:lnTo>
                    <a:pt x="8011" y="265"/>
                  </a:lnTo>
                  <a:lnTo>
                    <a:pt x="8082" y="229"/>
                  </a:lnTo>
                  <a:lnTo>
                    <a:pt x="8155" y="195"/>
                  </a:lnTo>
                  <a:lnTo>
                    <a:pt x="8230" y="165"/>
                  </a:lnTo>
                  <a:lnTo>
                    <a:pt x="8304" y="137"/>
                  </a:lnTo>
                  <a:lnTo>
                    <a:pt x="8381" y="111"/>
                  </a:lnTo>
                  <a:lnTo>
                    <a:pt x="8460" y="89"/>
                  </a:lnTo>
                  <a:lnTo>
                    <a:pt x="8538" y="68"/>
                  </a:lnTo>
                  <a:lnTo>
                    <a:pt x="8618" y="50"/>
                  </a:lnTo>
                  <a:lnTo>
                    <a:pt x="8699" y="35"/>
                  </a:lnTo>
                  <a:lnTo>
                    <a:pt x="8782" y="23"/>
                  </a:lnTo>
                  <a:lnTo>
                    <a:pt x="8864" y="13"/>
                  </a:lnTo>
                  <a:lnTo>
                    <a:pt x="8948" y="5"/>
                  </a:lnTo>
                  <a:lnTo>
                    <a:pt x="9033" y="1"/>
                  </a:lnTo>
                  <a:lnTo>
                    <a:pt x="911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OPPOSans B"/>
                <a:ea typeface="OPPOSans R"/>
                <a:cs typeface="+mn-cs"/>
              </a:endParaRPr>
            </a:p>
          </p:txBody>
        </p:sp>
        <p:pic>
          <p:nvPicPr>
            <p:cNvPr id="20" name="图片 19">
              <a:extLst>
                <a:ext uri="{FF2B5EF4-FFF2-40B4-BE49-F238E27FC236}">
                  <a16:creationId xmlns:a16="http://schemas.microsoft.com/office/drawing/2014/main" id="{DFCF6779-81F0-4A5C-8FD5-6FC467D8D004}"/>
                </a:ext>
              </a:extLst>
            </p:cNvPr>
            <p:cNvPicPr>
              <a:picLocks noChangeAspect="1"/>
            </p:cNvPicPr>
            <p:nvPr/>
          </p:nvPicPr>
          <p:blipFill>
            <a:blip r:embed="rId5">
              <a:extLst>
                <a:ext uri="{28A0092B-C50C-407E-A947-70E740481C1C}">
                  <a14:useLocalDpi xmlns:a14="http://schemas.microsoft.com/office/drawing/2010/main" val="0"/>
                </a:ext>
              </a:extLst>
            </a:blip>
            <a:srcRect l="1133" r="1133"/>
            <a:stretch/>
          </p:blipFill>
          <p:spPr>
            <a:xfrm>
              <a:off x="6035941" y="559259"/>
              <a:ext cx="6156058" cy="6298741"/>
            </a:xfrm>
            <a:custGeom>
              <a:avLst/>
              <a:gdLst>
                <a:gd name="connsiteX0" fmla="*/ 3361134 w 6156058"/>
                <a:gd name="connsiteY0" fmla="*/ 0 h 6298742"/>
                <a:gd name="connsiteX1" fmla="*/ 6156058 w 6156058"/>
                <a:gd name="connsiteY1" fmla="*/ 0 h 6298742"/>
                <a:gd name="connsiteX2" fmla="*/ 6156058 w 6156058"/>
                <a:gd name="connsiteY2" fmla="*/ 6298742 h 6298742"/>
                <a:gd name="connsiteX3" fmla="*/ 140031 w 6156058"/>
                <a:gd name="connsiteY3" fmla="*/ 6298742 h 6298742"/>
                <a:gd name="connsiteX4" fmla="*/ 94737 w 6156058"/>
                <a:gd name="connsiteY4" fmla="*/ 6208773 h 6298742"/>
                <a:gd name="connsiteX5" fmla="*/ 83678 w 6156058"/>
                <a:gd name="connsiteY5" fmla="*/ 6184812 h 6298742"/>
                <a:gd name="connsiteX6" fmla="*/ 72620 w 6156058"/>
                <a:gd name="connsiteY6" fmla="*/ 6161220 h 6298742"/>
                <a:gd name="connsiteX7" fmla="*/ 62667 w 6156058"/>
                <a:gd name="connsiteY7" fmla="*/ 6137259 h 6298742"/>
                <a:gd name="connsiteX8" fmla="*/ 53451 w 6156058"/>
                <a:gd name="connsiteY8" fmla="*/ 6112930 h 6298742"/>
                <a:gd name="connsiteX9" fmla="*/ 44604 w 6156058"/>
                <a:gd name="connsiteY9" fmla="*/ 6089338 h 6298742"/>
                <a:gd name="connsiteX10" fmla="*/ 37231 w 6156058"/>
                <a:gd name="connsiteY10" fmla="*/ 6065008 h 6298742"/>
                <a:gd name="connsiteX11" fmla="*/ 29859 w 6156058"/>
                <a:gd name="connsiteY11" fmla="*/ 6040679 h 6298742"/>
                <a:gd name="connsiteX12" fmla="*/ 23592 w 6156058"/>
                <a:gd name="connsiteY12" fmla="*/ 6016350 h 6298742"/>
                <a:gd name="connsiteX13" fmla="*/ 18063 w 6156058"/>
                <a:gd name="connsiteY13" fmla="*/ 5992020 h 6298742"/>
                <a:gd name="connsiteX14" fmla="*/ 13271 w 6156058"/>
                <a:gd name="connsiteY14" fmla="*/ 5967691 h 6298742"/>
                <a:gd name="connsiteX15" fmla="*/ 9216 w 6156058"/>
                <a:gd name="connsiteY15" fmla="*/ 5943362 h 6298742"/>
                <a:gd name="connsiteX16" fmla="*/ 5898 w 6156058"/>
                <a:gd name="connsiteY16" fmla="*/ 5918664 h 6298742"/>
                <a:gd name="connsiteX17" fmla="*/ 3318 w 6156058"/>
                <a:gd name="connsiteY17" fmla="*/ 5894334 h 6298742"/>
                <a:gd name="connsiteX18" fmla="*/ 1475 w 6156058"/>
                <a:gd name="connsiteY18" fmla="*/ 5870005 h 6298742"/>
                <a:gd name="connsiteX19" fmla="*/ 369 w 6156058"/>
                <a:gd name="connsiteY19" fmla="*/ 5845676 h 6298742"/>
                <a:gd name="connsiteX20" fmla="*/ 0 w 6156058"/>
                <a:gd name="connsiteY20" fmla="*/ 5820978 h 6298742"/>
                <a:gd name="connsiteX21" fmla="*/ 369 w 6156058"/>
                <a:gd name="connsiteY21" fmla="*/ 5796280 h 6298742"/>
                <a:gd name="connsiteX22" fmla="*/ 1475 w 6156058"/>
                <a:gd name="connsiteY22" fmla="*/ 5771950 h 6298742"/>
                <a:gd name="connsiteX23" fmla="*/ 3318 w 6156058"/>
                <a:gd name="connsiteY23" fmla="*/ 5747252 h 6298742"/>
                <a:gd name="connsiteX24" fmla="*/ 5898 w 6156058"/>
                <a:gd name="connsiteY24" fmla="*/ 5722923 h 6298742"/>
                <a:gd name="connsiteX25" fmla="*/ 9216 w 6156058"/>
                <a:gd name="connsiteY25" fmla="*/ 5698225 h 6298742"/>
                <a:gd name="connsiteX26" fmla="*/ 13271 w 6156058"/>
                <a:gd name="connsiteY26" fmla="*/ 5673896 h 6298742"/>
                <a:gd name="connsiteX27" fmla="*/ 18063 w 6156058"/>
                <a:gd name="connsiteY27" fmla="*/ 5649567 h 6298742"/>
                <a:gd name="connsiteX28" fmla="*/ 23592 w 6156058"/>
                <a:gd name="connsiteY28" fmla="*/ 5624869 h 6298742"/>
                <a:gd name="connsiteX29" fmla="*/ 29859 w 6156058"/>
                <a:gd name="connsiteY29" fmla="*/ 5600539 h 6298742"/>
                <a:gd name="connsiteX30" fmla="*/ 37231 w 6156058"/>
                <a:gd name="connsiteY30" fmla="*/ 5576947 h 6298742"/>
                <a:gd name="connsiteX31" fmla="*/ 44604 w 6156058"/>
                <a:gd name="connsiteY31" fmla="*/ 5552618 h 6298742"/>
                <a:gd name="connsiteX32" fmla="*/ 53451 w 6156058"/>
                <a:gd name="connsiteY32" fmla="*/ 5528288 h 6298742"/>
                <a:gd name="connsiteX33" fmla="*/ 62667 w 6156058"/>
                <a:gd name="connsiteY33" fmla="*/ 5504328 h 6298742"/>
                <a:gd name="connsiteX34" fmla="*/ 72620 w 6156058"/>
                <a:gd name="connsiteY34" fmla="*/ 5480367 h 6298742"/>
                <a:gd name="connsiteX35" fmla="*/ 83678 w 6156058"/>
                <a:gd name="connsiteY35" fmla="*/ 5456406 h 6298742"/>
                <a:gd name="connsiteX36" fmla="*/ 95106 w 6156058"/>
                <a:gd name="connsiteY36" fmla="*/ 5433183 h 6298742"/>
                <a:gd name="connsiteX37" fmla="*/ 2582595 w 6156058"/>
                <a:gd name="connsiteY37" fmla="*/ 479214 h 6298742"/>
                <a:gd name="connsiteX38" fmla="*/ 2596972 w 6156058"/>
                <a:gd name="connsiteY38" fmla="*/ 451567 h 6298742"/>
                <a:gd name="connsiteX39" fmla="*/ 2612823 w 6156058"/>
                <a:gd name="connsiteY39" fmla="*/ 423920 h 6298742"/>
                <a:gd name="connsiteX40" fmla="*/ 2628674 w 6156058"/>
                <a:gd name="connsiteY40" fmla="*/ 397748 h 6298742"/>
                <a:gd name="connsiteX41" fmla="*/ 2645630 w 6156058"/>
                <a:gd name="connsiteY41" fmla="*/ 372313 h 6298742"/>
                <a:gd name="connsiteX42" fmla="*/ 2662956 w 6156058"/>
                <a:gd name="connsiteY42" fmla="*/ 347246 h 6298742"/>
                <a:gd name="connsiteX43" fmla="*/ 2681387 w 6156058"/>
                <a:gd name="connsiteY43" fmla="*/ 323285 h 6298742"/>
                <a:gd name="connsiteX44" fmla="*/ 2700556 w 6156058"/>
                <a:gd name="connsiteY44" fmla="*/ 299693 h 6298742"/>
                <a:gd name="connsiteX45" fmla="*/ 2720830 w 6156058"/>
                <a:gd name="connsiteY45" fmla="*/ 277576 h 6298742"/>
                <a:gd name="connsiteX46" fmla="*/ 2741105 w 6156058"/>
                <a:gd name="connsiteY46" fmla="*/ 255458 h 6298742"/>
                <a:gd name="connsiteX47" fmla="*/ 2762116 w 6156058"/>
                <a:gd name="connsiteY47" fmla="*/ 234446 h 6298742"/>
                <a:gd name="connsiteX48" fmla="*/ 2783865 w 6156058"/>
                <a:gd name="connsiteY48" fmla="*/ 214541 h 6298742"/>
                <a:gd name="connsiteX49" fmla="*/ 2806352 w 6156058"/>
                <a:gd name="connsiteY49" fmla="*/ 195372 h 6298742"/>
                <a:gd name="connsiteX50" fmla="*/ 2829206 w 6156058"/>
                <a:gd name="connsiteY50" fmla="*/ 176941 h 6298742"/>
                <a:gd name="connsiteX51" fmla="*/ 2852798 w 6156058"/>
                <a:gd name="connsiteY51" fmla="*/ 159247 h 6298742"/>
                <a:gd name="connsiteX52" fmla="*/ 2877128 w 6156058"/>
                <a:gd name="connsiteY52" fmla="*/ 142659 h 6298742"/>
                <a:gd name="connsiteX53" fmla="*/ 2901826 w 6156058"/>
                <a:gd name="connsiteY53" fmla="*/ 126439 h 6298742"/>
                <a:gd name="connsiteX54" fmla="*/ 2927261 w 6156058"/>
                <a:gd name="connsiteY54" fmla="*/ 111694 h 6298742"/>
                <a:gd name="connsiteX55" fmla="*/ 2953065 w 6156058"/>
                <a:gd name="connsiteY55" fmla="*/ 97686 h 6298742"/>
                <a:gd name="connsiteX56" fmla="*/ 2979237 w 6156058"/>
                <a:gd name="connsiteY56" fmla="*/ 84416 h 6298742"/>
                <a:gd name="connsiteX57" fmla="*/ 3006147 w 6156058"/>
                <a:gd name="connsiteY57" fmla="*/ 71882 h 6298742"/>
                <a:gd name="connsiteX58" fmla="*/ 3033794 w 6156058"/>
                <a:gd name="connsiteY58" fmla="*/ 60823 h 6298742"/>
                <a:gd name="connsiteX59" fmla="*/ 3061072 w 6156058"/>
                <a:gd name="connsiteY59" fmla="*/ 50502 h 6298742"/>
                <a:gd name="connsiteX60" fmla="*/ 3089456 w 6156058"/>
                <a:gd name="connsiteY60" fmla="*/ 40918 h 6298742"/>
                <a:gd name="connsiteX61" fmla="*/ 3118578 w 6156058"/>
                <a:gd name="connsiteY61" fmla="*/ 32808 h 6298742"/>
                <a:gd name="connsiteX62" fmla="*/ 3147331 w 6156058"/>
                <a:gd name="connsiteY62" fmla="*/ 25067 h 6298742"/>
                <a:gd name="connsiteX63" fmla="*/ 3176821 w 6156058"/>
                <a:gd name="connsiteY63" fmla="*/ 18431 h 6298742"/>
                <a:gd name="connsiteX64" fmla="*/ 3206680 w 6156058"/>
                <a:gd name="connsiteY64" fmla="*/ 12902 h 6298742"/>
                <a:gd name="connsiteX65" fmla="*/ 3237276 w 6156058"/>
                <a:gd name="connsiteY65" fmla="*/ 8479 h 6298742"/>
                <a:gd name="connsiteX66" fmla="*/ 3267503 w 6156058"/>
                <a:gd name="connsiteY66" fmla="*/ 4792 h 6298742"/>
                <a:gd name="connsiteX67" fmla="*/ 3298468 w 6156058"/>
                <a:gd name="connsiteY67" fmla="*/ 1843 h 6298742"/>
                <a:gd name="connsiteX68" fmla="*/ 3329801 w 6156058"/>
                <a:gd name="connsiteY68" fmla="*/ 369 h 629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56058" h="6298742">
                  <a:moveTo>
                    <a:pt x="3361134" y="0"/>
                  </a:moveTo>
                  <a:lnTo>
                    <a:pt x="6156058" y="0"/>
                  </a:lnTo>
                  <a:lnTo>
                    <a:pt x="6156058" y="6298742"/>
                  </a:lnTo>
                  <a:lnTo>
                    <a:pt x="140031" y="6298742"/>
                  </a:lnTo>
                  <a:lnTo>
                    <a:pt x="94737" y="6208773"/>
                  </a:lnTo>
                  <a:lnTo>
                    <a:pt x="83678" y="6184812"/>
                  </a:lnTo>
                  <a:lnTo>
                    <a:pt x="72620" y="6161220"/>
                  </a:lnTo>
                  <a:lnTo>
                    <a:pt x="62667" y="6137259"/>
                  </a:lnTo>
                  <a:lnTo>
                    <a:pt x="53451" y="6112930"/>
                  </a:lnTo>
                  <a:lnTo>
                    <a:pt x="44604" y="6089338"/>
                  </a:lnTo>
                  <a:lnTo>
                    <a:pt x="37231" y="6065008"/>
                  </a:lnTo>
                  <a:lnTo>
                    <a:pt x="29859" y="6040679"/>
                  </a:lnTo>
                  <a:lnTo>
                    <a:pt x="23592" y="6016350"/>
                  </a:lnTo>
                  <a:lnTo>
                    <a:pt x="18063" y="5992020"/>
                  </a:lnTo>
                  <a:lnTo>
                    <a:pt x="13271" y="5967691"/>
                  </a:lnTo>
                  <a:lnTo>
                    <a:pt x="9216" y="5943362"/>
                  </a:lnTo>
                  <a:lnTo>
                    <a:pt x="5898" y="5918664"/>
                  </a:lnTo>
                  <a:lnTo>
                    <a:pt x="3318" y="5894334"/>
                  </a:lnTo>
                  <a:lnTo>
                    <a:pt x="1475" y="5870005"/>
                  </a:lnTo>
                  <a:lnTo>
                    <a:pt x="369" y="5845676"/>
                  </a:lnTo>
                  <a:lnTo>
                    <a:pt x="0" y="5820978"/>
                  </a:lnTo>
                  <a:lnTo>
                    <a:pt x="369" y="5796280"/>
                  </a:lnTo>
                  <a:lnTo>
                    <a:pt x="1475" y="5771950"/>
                  </a:lnTo>
                  <a:lnTo>
                    <a:pt x="3318" y="5747252"/>
                  </a:lnTo>
                  <a:lnTo>
                    <a:pt x="5898" y="5722923"/>
                  </a:lnTo>
                  <a:lnTo>
                    <a:pt x="9216" y="5698225"/>
                  </a:lnTo>
                  <a:lnTo>
                    <a:pt x="13271" y="5673896"/>
                  </a:lnTo>
                  <a:lnTo>
                    <a:pt x="18063" y="5649567"/>
                  </a:lnTo>
                  <a:lnTo>
                    <a:pt x="23592" y="5624869"/>
                  </a:lnTo>
                  <a:lnTo>
                    <a:pt x="29859" y="5600539"/>
                  </a:lnTo>
                  <a:lnTo>
                    <a:pt x="37231" y="5576947"/>
                  </a:lnTo>
                  <a:lnTo>
                    <a:pt x="44604" y="5552618"/>
                  </a:lnTo>
                  <a:lnTo>
                    <a:pt x="53451" y="5528288"/>
                  </a:lnTo>
                  <a:lnTo>
                    <a:pt x="62667" y="5504328"/>
                  </a:lnTo>
                  <a:lnTo>
                    <a:pt x="72620" y="5480367"/>
                  </a:lnTo>
                  <a:lnTo>
                    <a:pt x="83678" y="5456406"/>
                  </a:lnTo>
                  <a:lnTo>
                    <a:pt x="95106" y="5433183"/>
                  </a:lnTo>
                  <a:lnTo>
                    <a:pt x="2582595" y="479214"/>
                  </a:lnTo>
                  <a:lnTo>
                    <a:pt x="2596972" y="451567"/>
                  </a:lnTo>
                  <a:lnTo>
                    <a:pt x="2612823" y="423920"/>
                  </a:lnTo>
                  <a:lnTo>
                    <a:pt x="2628674" y="397748"/>
                  </a:lnTo>
                  <a:lnTo>
                    <a:pt x="2645630" y="372313"/>
                  </a:lnTo>
                  <a:lnTo>
                    <a:pt x="2662956" y="347246"/>
                  </a:lnTo>
                  <a:lnTo>
                    <a:pt x="2681387" y="323285"/>
                  </a:lnTo>
                  <a:lnTo>
                    <a:pt x="2700556" y="299693"/>
                  </a:lnTo>
                  <a:lnTo>
                    <a:pt x="2720830" y="277576"/>
                  </a:lnTo>
                  <a:lnTo>
                    <a:pt x="2741105" y="255458"/>
                  </a:lnTo>
                  <a:lnTo>
                    <a:pt x="2762116" y="234446"/>
                  </a:lnTo>
                  <a:lnTo>
                    <a:pt x="2783865" y="214541"/>
                  </a:lnTo>
                  <a:lnTo>
                    <a:pt x="2806352" y="195372"/>
                  </a:lnTo>
                  <a:lnTo>
                    <a:pt x="2829206" y="176941"/>
                  </a:lnTo>
                  <a:lnTo>
                    <a:pt x="2852798" y="159247"/>
                  </a:lnTo>
                  <a:lnTo>
                    <a:pt x="2877128" y="142659"/>
                  </a:lnTo>
                  <a:lnTo>
                    <a:pt x="2901826" y="126439"/>
                  </a:lnTo>
                  <a:lnTo>
                    <a:pt x="2927261" y="111694"/>
                  </a:lnTo>
                  <a:lnTo>
                    <a:pt x="2953065" y="97686"/>
                  </a:lnTo>
                  <a:lnTo>
                    <a:pt x="2979237" y="84416"/>
                  </a:lnTo>
                  <a:lnTo>
                    <a:pt x="3006147" y="71882"/>
                  </a:lnTo>
                  <a:lnTo>
                    <a:pt x="3033794" y="60823"/>
                  </a:lnTo>
                  <a:lnTo>
                    <a:pt x="3061072" y="50502"/>
                  </a:lnTo>
                  <a:lnTo>
                    <a:pt x="3089456" y="40918"/>
                  </a:lnTo>
                  <a:lnTo>
                    <a:pt x="3118578" y="32808"/>
                  </a:lnTo>
                  <a:lnTo>
                    <a:pt x="3147331" y="25067"/>
                  </a:lnTo>
                  <a:lnTo>
                    <a:pt x="3176821" y="18431"/>
                  </a:lnTo>
                  <a:lnTo>
                    <a:pt x="3206680" y="12902"/>
                  </a:lnTo>
                  <a:lnTo>
                    <a:pt x="3237276" y="8479"/>
                  </a:lnTo>
                  <a:lnTo>
                    <a:pt x="3267503" y="4792"/>
                  </a:lnTo>
                  <a:lnTo>
                    <a:pt x="3298468" y="1843"/>
                  </a:lnTo>
                  <a:lnTo>
                    <a:pt x="3329801" y="369"/>
                  </a:lnTo>
                  <a:close/>
                </a:path>
              </a:pathLst>
            </a:custGeom>
          </p:spPr>
        </p:pic>
      </p:grpSp>
      <p:sp>
        <p:nvSpPr>
          <p:cNvPr id="22" name="任意多边形: 形状 21">
            <a:extLst>
              <a:ext uri="{FF2B5EF4-FFF2-40B4-BE49-F238E27FC236}">
                <a16:creationId xmlns:a16="http://schemas.microsoft.com/office/drawing/2014/main" id="{73CC622F-ED95-476A-804A-6E1801BA074C}"/>
              </a:ext>
            </a:extLst>
          </p:cNvPr>
          <p:cNvSpPr/>
          <p:nvPr/>
        </p:nvSpPr>
        <p:spPr>
          <a:xfrm>
            <a:off x="0" y="6684437"/>
            <a:ext cx="5541355" cy="173563"/>
          </a:xfrm>
          <a:custGeom>
            <a:avLst/>
            <a:gdLst>
              <a:gd name="connsiteX0" fmla="*/ 0 w 5541355"/>
              <a:gd name="connsiteY0" fmla="*/ 0 h 173563"/>
              <a:gd name="connsiteX1" fmla="*/ 5242338 w 5541355"/>
              <a:gd name="connsiteY1" fmla="*/ 0 h 173563"/>
              <a:gd name="connsiteX2" fmla="*/ 5530234 w 5541355"/>
              <a:gd name="connsiteY2" fmla="*/ 153073 h 173563"/>
              <a:gd name="connsiteX3" fmla="*/ 5541355 w 5541355"/>
              <a:gd name="connsiteY3" fmla="*/ 173563 h 173563"/>
              <a:gd name="connsiteX4" fmla="*/ 0 w 5541355"/>
              <a:gd name="connsiteY4" fmla="*/ 173563 h 173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355" h="173563">
                <a:moveTo>
                  <a:pt x="0" y="0"/>
                </a:moveTo>
                <a:lnTo>
                  <a:pt x="5242338" y="0"/>
                </a:lnTo>
                <a:cubicBezTo>
                  <a:pt x="5362181" y="0"/>
                  <a:pt x="5467841" y="60720"/>
                  <a:pt x="5530234" y="153073"/>
                </a:cubicBezTo>
                <a:lnTo>
                  <a:pt x="5541355" y="173563"/>
                </a:lnTo>
                <a:lnTo>
                  <a:pt x="0" y="17356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OPPOSans B"/>
              <a:ea typeface="OPPOSans R"/>
              <a:cs typeface="+mn-cs"/>
            </a:endParaRPr>
          </a:p>
        </p:txBody>
      </p:sp>
      <p:sp>
        <p:nvSpPr>
          <p:cNvPr id="36" name="文本框 35">
            <a:extLst>
              <a:ext uri="{FF2B5EF4-FFF2-40B4-BE49-F238E27FC236}">
                <a16:creationId xmlns:a16="http://schemas.microsoft.com/office/drawing/2014/main" id="{891B4080-5189-4900-8ED6-4DD2ADF63DBC}"/>
              </a:ext>
            </a:extLst>
          </p:cNvPr>
          <p:cNvSpPr txBox="1"/>
          <p:nvPr/>
        </p:nvSpPr>
        <p:spPr>
          <a:xfrm>
            <a:off x="1009015" y="2362331"/>
            <a:ext cx="70950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rPr>
              <a:t>人工智能</a:t>
            </a:r>
            <a:endParaRPr kumimoji="0" lang="en-US" altLang="zh-CN" sz="48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0" i="0" u="none" strike="noStrike" kern="1200" cap="none" spc="0" normalizeH="0" baseline="0" noProof="0" dirty="0">
                <a:ln>
                  <a:noFill/>
                </a:ln>
                <a:solidFill>
                  <a:srgbClr val="011E4A"/>
                </a:solidFill>
                <a:effectLst/>
                <a:uLnTx/>
                <a:uFillTx/>
                <a:latin typeface="OPPOSans B" panose="00020600040101010101" pitchFamily="18" charset="-122"/>
                <a:ea typeface="OPPOSans B" panose="00020600040101010101" pitchFamily="18" charset="-122"/>
                <a:cs typeface="OPPOSans B" panose="00020600040101010101" pitchFamily="18" charset="-122"/>
              </a:rPr>
              <a:t>生成式教学设计实践训练</a:t>
            </a:r>
          </a:p>
        </p:txBody>
      </p:sp>
      <p:sp>
        <p:nvSpPr>
          <p:cNvPr id="38" name="文本框 37">
            <a:extLst>
              <a:ext uri="{FF2B5EF4-FFF2-40B4-BE49-F238E27FC236}">
                <a16:creationId xmlns:a16="http://schemas.microsoft.com/office/drawing/2014/main" id="{1F865B88-300D-4E5D-869A-027675FA7255}"/>
              </a:ext>
            </a:extLst>
          </p:cNvPr>
          <p:cNvSpPr txBox="1"/>
          <p:nvPr/>
        </p:nvSpPr>
        <p:spPr>
          <a:xfrm>
            <a:off x="1009015" y="1602000"/>
            <a:ext cx="6577490" cy="830997"/>
          </a:xfrm>
          <a:prstGeom prst="rect">
            <a:avLst/>
          </a:prstGeom>
          <a:noFill/>
        </p:spPr>
        <p:txBody>
          <a:bodyPr wrap="square" rtlCol="0">
            <a:spAutoFit/>
            <a:scene3d>
              <a:camera prst="orthographicFront"/>
              <a:lightRig rig="threePt" dir="t"/>
            </a:scene3d>
            <a:sp3d contourW="12700"/>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11E4A"/>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lt"/>
              </a:rPr>
              <a:t>廉江市</a:t>
            </a:r>
            <a:r>
              <a:rPr kumimoji="0" lang="en-US" altLang="zh-CN" sz="2400" b="0" i="0" u="none" strike="noStrike" kern="1200" cap="none" spc="0" normalizeH="0" baseline="0" noProof="0" dirty="0">
                <a:ln>
                  <a:noFill/>
                </a:ln>
                <a:solidFill>
                  <a:srgbClr val="011E4A"/>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lt"/>
              </a:rPr>
              <a:t>2024</a:t>
            </a:r>
            <a:r>
              <a:rPr kumimoji="0" lang="zh-CN" altLang="en-US" sz="2400" b="0" i="0" u="none" strike="noStrike" kern="1200" cap="none" spc="0" normalizeH="0" baseline="0" noProof="0" dirty="0">
                <a:ln>
                  <a:noFill/>
                </a:ln>
                <a:solidFill>
                  <a:srgbClr val="011E4A"/>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lt"/>
              </a:rPr>
              <a:t>年粤东粤西粤北初中教师全员轮训</a:t>
            </a: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lt"/>
            </a:endParaRPr>
          </a:p>
        </p:txBody>
      </p:sp>
      <p:sp>
        <p:nvSpPr>
          <p:cNvPr id="54" name="矩形: 圆角 53">
            <a:extLst>
              <a:ext uri="{FF2B5EF4-FFF2-40B4-BE49-F238E27FC236}">
                <a16:creationId xmlns:a16="http://schemas.microsoft.com/office/drawing/2014/main" id="{F09A3E0D-5F29-4AC2-B64B-084B8212837F}"/>
              </a:ext>
            </a:extLst>
          </p:cNvPr>
          <p:cNvSpPr/>
          <p:nvPr/>
        </p:nvSpPr>
        <p:spPr>
          <a:xfrm>
            <a:off x="1405839" y="4465038"/>
            <a:ext cx="4804459" cy="370095"/>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dirty="0">
                <a:solidFill>
                  <a:prstClr val="white"/>
                </a:solidFill>
                <a:latin typeface="OPPOSans R" panose="00020600040101010101" pitchFamily="18" charset="-122"/>
                <a:ea typeface="OPPOSans R" panose="00020600040101010101" pitchFamily="18" charset="-122"/>
                <a:cs typeface="OPPOSans R" panose="00020600040101010101" pitchFamily="18" charset="-122"/>
              </a:rPr>
              <a:t>廉江市青平中学   曹悦</a:t>
            </a:r>
            <a:endParaRPr kumimoji="0" lang="zh-CN" altLang="en-US" sz="1800" b="0" i="0" u="none" strike="noStrike" kern="120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44" name="矩形: 圆角 43">
            <a:extLst>
              <a:ext uri="{FF2B5EF4-FFF2-40B4-BE49-F238E27FC236}">
                <a16:creationId xmlns:a16="http://schemas.microsoft.com/office/drawing/2014/main" id="{AB9761E0-9A22-447B-9DC1-2943243D2DCD}"/>
              </a:ext>
            </a:extLst>
          </p:cNvPr>
          <p:cNvSpPr/>
          <p:nvPr/>
        </p:nvSpPr>
        <p:spPr>
          <a:xfrm>
            <a:off x="1460100" y="5039564"/>
            <a:ext cx="4750197" cy="374301"/>
          </a:xfrm>
          <a:prstGeom prst="round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sp>
        <p:nvSpPr>
          <p:cNvPr id="55" name="矩形: 圆角 54">
            <a:extLst>
              <a:ext uri="{FF2B5EF4-FFF2-40B4-BE49-F238E27FC236}">
                <a16:creationId xmlns:a16="http://schemas.microsoft.com/office/drawing/2014/main" id="{4D4C8F7F-E666-4223-BE34-8AF1F3022360}"/>
              </a:ext>
            </a:extLst>
          </p:cNvPr>
          <p:cNvSpPr/>
          <p:nvPr/>
        </p:nvSpPr>
        <p:spPr>
          <a:xfrm>
            <a:off x="1221640" y="5040240"/>
            <a:ext cx="4988657" cy="373625"/>
          </a:xfrm>
          <a:prstGeom prst="roundRect">
            <a:avLst>
              <a:gd name="adj" fmla="val 0"/>
            </a:avLst>
          </a:prstGeom>
          <a:noFill/>
          <a:ln w="25400" cap="flat" cmpd="sng" algn="ctr">
            <a:noFill/>
            <a:prstDash val="solid"/>
          </a:ln>
          <a:effectLst/>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FB5103"/>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rPr>
              <a:t>2024.01</a:t>
            </a:r>
            <a:endParaRPr kumimoji="0" lang="zh-CN" altLang="en-US" sz="1600" b="0" i="0" u="none" strike="noStrike" kern="0" cap="none" spc="0" normalizeH="0" baseline="0" noProof="0" dirty="0">
              <a:ln>
                <a:noFill/>
              </a:ln>
              <a:solidFill>
                <a:srgbClr val="FB5103"/>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mn-lt"/>
            </a:endParaRPr>
          </a:p>
        </p:txBody>
      </p:sp>
      <p:grpSp>
        <p:nvGrpSpPr>
          <p:cNvPr id="69" name="组合 68">
            <a:extLst>
              <a:ext uri="{FF2B5EF4-FFF2-40B4-BE49-F238E27FC236}">
                <a16:creationId xmlns:a16="http://schemas.microsoft.com/office/drawing/2014/main" id="{EAFC6A49-95D8-4FCF-B702-7A18CF78924C}"/>
              </a:ext>
            </a:extLst>
          </p:cNvPr>
          <p:cNvGrpSpPr/>
          <p:nvPr/>
        </p:nvGrpSpPr>
        <p:grpSpPr>
          <a:xfrm>
            <a:off x="669040" y="419555"/>
            <a:ext cx="1181400" cy="444600"/>
            <a:chOff x="2552700" y="5429250"/>
            <a:chExt cx="1181400" cy="444600"/>
          </a:xfrm>
          <a:solidFill>
            <a:schemeClr val="accent2"/>
          </a:solidFill>
        </p:grpSpPr>
        <p:sp>
          <p:nvSpPr>
            <p:cNvPr id="70" name="椭圆 69">
              <a:extLst>
                <a:ext uri="{FF2B5EF4-FFF2-40B4-BE49-F238E27FC236}">
                  <a16:creationId xmlns:a16="http://schemas.microsoft.com/office/drawing/2014/main" id="{49336741-079A-4258-9653-F64C5AC505A4}"/>
                </a:ext>
              </a:extLst>
            </p:cNvPr>
            <p:cNvSpPr/>
            <p:nvPr/>
          </p:nvSpPr>
          <p:spPr>
            <a:xfrm>
              <a:off x="25527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71" name="椭圆 70">
              <a:extLst>
                <a:ext uri="{FF2B5EF4-FFF2-40B4-BE49-F238E27FC236}">
                  <a16:creationId xmlns:a16="http://schemas.microsoft.com/office/drawing/2014/main" id="{3E8267FD-B20D-40EE-A673-8A43F793DE19}"/>
                </a:ext>
              </a:extLst>
            </p:cNvPr>
            <p:cNvSpPr/>
            <p:nvPr/>
          </p:nvSpPr>
          <p:spPr>
            <a:xfrm>
              <a:off x="27369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72" name="椭圆 71">
              <a:extLst>
                <a:ext uri="{FF2B5EF4-FFF2-40B4-BE49-F238E27FC236}">
                  <a16:creationId xmlns:a16="http://schemas.microsoft.com/office/drawing/2014/main" id="{2586D88F-58F5-47F8-8BCF-BFF077778764}"/>
                </a:ext>
              </a:extLst>
            </p:cNvPr>
            <p:cNvSpPr/>
            <p:nvPr/>
          </p:nvSpPr>
          <p:spPr>
            <a:xfrm>
              <a:off x="29211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73" name="椭圆 72">
              <a:extLst>
                <a:ext uri="{FF2B5EF4-FFF2-40B4-BE49-F238E27FC236}">
                  <a16:creationId xmlns:a16="http://schemas.microsoft.com/office/drawing/2014/main" id="{1C5B203B-069B-4C07-A692-D7EA2F0A9480}"/>
                </a:ext>
              </a:extLst>
            </p:cNvPr>
            <p:cNvSpPr/>
            <p:nvPr/>
          </p:nvSpPr>
          <p:spPr>
            <a:xfrm>
              <a:off x="31053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74" name="椭圆 73">
              <a:extLst>
                <a:ext uri="{FF2B5EF4-FFF2-40B4-BE49-F238E27FC236}">
                  <a16:creationId xmlns:a16="http://schemas.microsoft.com/office/drawing/2014/main" id="{AF3F6AAF-1CB0-4D76-9F78-FBD8336693DF}"/>
                </a:ext>
              </a:extLst>
            </p:cNvPr>
            <p:cNvSpPr/>
            <p:nvPr/>
          </p:nvSpPr>
          <p:spPr>
            <a:xfrm>
              <a:off x="32895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75" name="椭圆 74">
              <a:extLst>
                <a:ext uri="{FF2B5EF4-FFF2-40B4-BE49-F238E27FC236}">
                  <a16:creationId xmlns:a16="http://schemas.microsoft.com/office/drawing/2014/main" id="{21728C5B-5CC7-4B11-B453-DAD058BAC207}"/>
                </a:ext>
              </a:extLst>
            </p:cNvPr>
            <p:cNvSpPr/>
            <p:nvPr/>
          </p:nvSpPr>
          <p:spPr>
            <a:xfrm>
              <a:off x="34737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76" name="椭圆 75">
              <a:extLst>
                <a:ext uri="{FF2B5EF4-FFF2-40B4-BE49-F238E27FC236}">
                  <a16:creationId xmlns:a16="http://schemas.microsoft.com/office/drawing/2014/main" id="{005062F7-29C4-48A4-8155-9E163780A805}"/>
                </a:ext>
              </a:extLst>
            </p:cNvPr>
            <p:cNvSpPr/>
            <p:nvPr/>
          </p:nvSpPr>
          <p:spPr>
            <a:xfrm>
              <a:off x="36579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77" name="椭圆 76">
              <a:extLst>
                <a:ext uri="{FF2B5EF4-FFF2-40B4-BE49-F238E27FC236}">
                  <a16:creationId xmlns:a16="http://schemas.microsoft.com/office/drawing/2014/main" id="{FE9409AA-D88B-43A9-BD7E-BD019620C6FE}"/>
                </a:ext>
              </a:extLst>
            </p:cNvPr>
            <p:cNvSpPr/>
            <p:nvPr/>
          </p:nvSpPr>
          <p:spPr>
            <a:xfrm>
              <a:off x="25527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78" name="椭圆 77">
              <a:extLst>
                <a:ext uri="{FF2B5EF4-FFF2-40B4-BE49-F238E27FC236}">
                  <a16:creationId xmlns:a16="http://schemas.microsoft.com/office/drawing/2014/main" id="{AE8D4223-C806-4426-A9B6-7553EF4C5452}"/>
                </a:ext>
              </a:extLst>
            </p:cNvPr>
            <p:cNvSpPr/>
            <p:nvPr/>
          </p:nvSpPr>
          <p:spPr>
            <a:xfrm>
              <a:off x="27369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79" name="椭圆 78">
              <a:extLst>
                <a:ext uri="{FF2B5EF4-FFF2-40B4-BE49-F238E27FC236}">
                  <a16:creationId xmlns:a16="http://schemas.microsoft.com/office/drawing/2014/main" id="{AA393F36-3131-476D-9F5E-C4B909811E6F}"/>
                </a:ext>
              </a:extLst>
            </p:cNvPr>
            <p:cNvSpPr/>
            <p:nvPr/>
          </p:nvSpPr>
          <p:spPr>
            <a:xfrm>
              <a:off x="29211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80" name="椭圆 79">
              <a:extLst>
                <a:ext uri="{FF2B5EF4-FFF2-40B4-BE49-F238E27FC236}">
                  <a16:creationId xmlns:a16="http://schemas.microsoft.com/office/drawing/2014/main" id="{76668C3B-9AE8-4A29-B0F5-30EEFB0DE69C}"/>
                </a:ext>
              </a:extLst>
            </p:cNvPr>
            <p:cNvSpPr/>
            <p:nvPr/>
          </p:nvSpPr>
          <p:spPr>
            <a:xfrm>
              <a:off x="31053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81" name="椭圆 80">
              <a:extLst>
                <a:ext uri="{FF2B5EF4-FFF2-40B4-BE49-F238E27FC236}">
                  <a16:creationId xmlns:a16="http://schemas.microsoft.com/office/drawing/2014/main" id="{34D90D58-CDAA-45FB-B235-1609EE26E61A}"/>
                </a:ext>
              </a:extLst>
            </p:cNvPr>
            <p:cNvSpPr/>
            <p:nvPr/>
          </p:nvSpPr>
          <p:spPr>
            <a:xfrm>
              <a:off x="32895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82" name="椭圆 81">
              <a:extLst>
                <a:ext uri="{FF2B5EF4-FFF2-40B4-BE49-F238E27FC236}">
                  <a16:creationId xmlns:a16="http://schemas.microsoft.com/office/drawing/2014/main" id="{D249265F-B9FE-4607-9D5E-7805948D22B9}"/>
                </a:ext>
              </a:extLst>
            </p:cNvPr>
            <p:cNvSpPr/>
            <p:nvPr/>
          </p:nvSpPr>
          <p:spPr>
            <a:xfrm>
              <a:off x="34737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83" name="椭圆 82">
              <a:extLst>
                <a:ext uri="{FF2B5EF4-FFF2-40B4-BE49-F238E27FC236}">
                  <a16:creationId xmlns:a16="http://schemas.microsoft.com/office/drawing/2014/main" id="{5923892F-E915-464E-8092-57B8FA1CF5D6}"/>
                </a:ext>
              </a:extLst>
            </p:cNvPr>
            <p:cNvSpPr/>
            <p:nvPr/>
          </p:nvSpPr>
          <p:spPr>
            <a:xfrm>
              <a:off x="36579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84" name="椭圆 83">
              <a:extLst>
                <a:ext uri="{FF2B5EF4-FFF2-40B4-BE49-F238E27FC236}">
                  <a16:creationId xmlns:a16="http://schemas.microsoft.com/office/drawing/2014/main" id="{AB7BD528-3C49-421B-979E-8096AC32F61B}"/>
                </a:ext>
              </a:extLst>
            </p:cNvPr>
            <p:cNvSpPr/>
            <p:nvPr/>
          </p:nvSpPr>
          <p:spPr>
            <a:xfrm>
              <a:off x="25527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85" name="椭圆 84">
              <a:extLst>
                <a:ext uri="{FF2B5EF4-FFF2-40B4-BE49-F238E27FC236}">
                  <a16:creationId xmlns:a16="http://schemas.microsoft.com/office/drawing/2014/main" id="{320B30A7-C064-4D6A-BD46-0797D433C987}"/>
                </a:ext>
              </a:extLst>
            </p:cNvPr>
            <p:cNvSpPr/>
            <p:nvPr/>
          </p:nvSpPr>
          <p:spPr>
            <a:xfrm>
              <a:off x="27369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86" name="椭圆 85">
              <a:extLst>
                <a:ext uri="{FF2B5EF4-FFF2-40B4-BE49-F238E27FC236}">
                  <a16:creationId xmlns:a16="http://schemas.microsoft.com/office/drawing/2014/main" id="{56FCABBE-9E69-4FB2-A3BF-2CAE665D0A16}"/>
                </a:ext>
              </a:extLst>
            </p:cNvPr>
            <p:cNvSpPr/>
            <p:nvPr/>
          </p:nvSpPr>
          <p:spPr>
            <a:xfrm>
              <a:off x="29211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87" name="椭圆 86">
              <a:extLst>
                <a:ext uri="{FF2B5EF4-FFF2-40B4-BE49-F238E27FC236}">
                  <a16:creationId xmlns:a16="http://schemas.microsoft.com/office/drawing/2014/main" id="{C8013173-FDD1-4D55-9E36-33C1DC1D8F68}"/>
                </a:ext>
              </a:extLst>
            </p:cNvPr>
            <p:cNvSpPr/>
            <p:nvPr/>
          </p:nvSpPr>
          <p:spPr>
            <a:xfrm>
              <a:off x="31053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88" name="椭圆 87">
              <a:extLst>
                <a:ext uri="{FF2B5EF4-FFF2-40B4-BE49-F238E27FC236}">
                  <a16:creationId xmlns:a16="http://schemas.microsoft.com/office/drawing/2014/main" id="{957121F4-2F55-44FC-A485-8D0BD993E0A9}"/>
                </a:ext>
              </a:extLst>
            </p:cNvPr>
            <p:cNvSpPr/>
            <p:nvPr/>
          </p:nvSpPr>
          <p:spPr>
            <a:xfrm>
              <a:off x="32895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89" name="椭圆 88">
              <a:extLst>
                <a:ext uri="{FF2B5EF4-FFF2-40B4-BE49-F238E27FC236}">
                  <a16:creationId xmlns:a16="http://schemas.microsoft.com/office/drawing/2014/main" id="{7D6F9C5B-2313-415F-9E0C-98BA89FE0B63}"/>
                </a:ext>
              </a:extLst>
            </p:cNvPr>
            <p:cNvSpPr/>
            <p:nvPr/>
          </p:nvSpPr>
          <p:spPr>
            <a:xfrm>
              <a:off x="34737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90" name="椭圆 89">
              <a:extLst>
                <a:ext uri="{FF2B5EF4-FFF2-40B4-BE49-F238E27FC236}">
                  <a16:creationId xmlns:a16="http://schemas.microsoft.com/office/drawing/2014/main" id="{E459F9EB-A4E2-4A82-B339-4D8E0A9B0D86}"/>
                </a:ext>
              </a:extLst>
            </p:cNvPr>
            <p:cNvSpPr/>
            <p:nvPr/>
          </p:nvSpPr>
          <p:spPr>
            <a:xfrm>
              <a:off x="36579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grpSp>
      <p:pic>
        <p:nvPicPr>
          <p:cNvPr id="4" name="图片 3">
            <a:extLst>
              <a:ext uri="{FF2B5EF4-FFF2-40B4-BE49-F238E27FC236}">
                <a16:creationId xmlns:a16="http://schemas.microsoft.com/office/drawing/2014/main" id="{1698C8BF-CCA9-2399-244E-3BA422CC21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944"/>
          <a:stretch/>
        </p:blipFill>
        <p:spPr>
          <a:xfrm>
            <a:off x="10701598" y="-72934"/>
            <a:ext cx="1357007" cy="937089"/>
          </a:xfrm>
          <a:prstGeom prst="rect">
            <a:avLst/>
          </a:prstGeom>
        </p:spPr>
      </p:pic>
    </p:spTree>
    <p:custDataLst>
      <p:tags r:id="rId2"/>
    </p:custDataLst>
    <p:extLst>
      <p:ext uri="{BB962C8B-B14F-4D97-AF65-F5344CB8AC3E}">
        <p14:creationId xmlns:p14="http://schemas.microsoft.com/office/powerpoint/2010/main" val="345011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5E334F7-E183-AE3B-B8BE-53BE5530777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0944"/>
          <a:stretch/>
        </p:blipFill>
        <p:spPr>
          <a:xfrm>
            <a:off x="10701598" y="-72934"/>
            <a:ext cx="1357007" cy="937089"/>
          </a:xfrm>
          <a:prstGeom prst="rect">
            <a:avLst/>
          </a:prstGeom>
        </p:spPr>
      </p:pic>
      <p:grpSp>
        <p:nvGrpSpPr>
          <p:cNvPr id="4" name="组合 23">
            <a:extLst>
              <a:ext uri="{FF2B5EF4-FFF2-40B4-BE49-F238E27FC236}">
                <a16:creationId xmlns:a16="http://schemas.microsoft.com/office/drawing/2014/main" id="{D5105FF6-B154-10CF-4B36-C0806F8B6836}"/>
              </a:ext>
            </a:extLst>
          </p:cNvPr>
          <p:cNvGrpSpPr/>
          <p:nvPr/>
        </p:nvGrpSpPr>
        <p:grpSpPr>
          <a:xfrm flipV="1">
            <a:off x="3771790" y="3110369"/>
            <a:ext cx="35983" cy="2389575"/>
            <a:chOff x="1331651" y="1572132"/>
            <a:chExt cx="36000" cy="2390327"/>
          </a:xfrm>
          <a:solidFill>
            <a:srgbClr val="008C8A"/>
          </a:solidFill>
        </p:grpSpPr>
        <p:cxnSp>
          <p:nvCxnSpPr>
            <p:cNvPr id="5" name="直接连接符 4">
              <a:extLst>
                <a:ext uri="{FF2B5EF4-FFF2-40B4-BE49-F238E27FC236}">
                  <a16:creationId xmlns:a16="http://schemas.microsoft.com/office/drawing/2014/main" id="{DDA9427E-2E80-CFB6-69F2-BEAED772504B}"/>
                </a:ext>
              </a:extLst>
            </p:cNvPr>
            <p:cNvCxnSpPr/>
            <p:nvPr/>
          </p:nvCxnSpPr>
          <p:spPr>
            <a:xfrm>
              <a:off x="1331651" y="1576008"/>
              <a:ext cx="0" cy="2386451"/>
            </a:xfrm>
            <a:prstGeom prst="line">
              <a:avLst/>
            </a:prstGeom>
            <a:grpFill/>
            <a:ln w="6350" cap="flat" cmpd="sng" algn="ctr">
              <a:solidFill>
                <a:schemeClr val="accent2"/>
              </a:solidFill>
              <a:prstDash val="solid"/>
              <a:miter lim="800000"/>
            </a:ln>
            <a:effectLst/>
          </p:spPr>
        </p:cxnSp>
        <p:sp>
          <p:nvSpPr>
            <p:cNvPr id="6" name="矩形 5">
              <a:extLst>
                <a:ext uri="{FF2B5EF4-FFF2-40B4-BE49-F238E27FC236}">
                  <a16:creationId xmlns:a16="http://schemas.microsoft.com/office/drawing/2014/main" id="{B8AE9ABE-2325-4F81-97DE-7CD10F0186D1}"/>
                </a:ext>
              </a:extLst>
            </p:cNvPr>
            <p:cNvSpPr/>
            <p:nvPr/>
          </p:nvSpPr>
          <p:spPr>
            <a:xfrm>
              <a:off x="1331651" y="1572132"/>
              <a:ext cx="36000" cy="1080000"/>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zh-CN" altLang="en-US" sz="1866" b="0" i="0" u="none" strike="noStrike" kern="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mn-cs"/>
                <a:sym typeface="Arial" panose="020B0604020202020204" pitchFamily="34" charset="0"/>
              </a:endParaRPr>
            </a:p>
          </p:txBody>
        </p:sp>
      </p:grpSp>
      <p:grpSp>
        <p:nvGrpSpPr>
          <p:cNvPr id="7" name="组合 28">
            <a:extLst>
              <a:ext uri="{FF2B5EF4-FFF2-40B4-BE49-F238E27FC236}">
                <a16:creationId xmlns:a16="http://schemas.microsoft.com/office/drawing/2014/main" id="{C1696E83-C068-678B-3F58-5A2EEDF10BB1}"/>
              </a:ext>
            </a:extLst>
          </p:cNvPr>
          <p:cNvGrpSpPr/>
          <p:nvPr/>
        </p:nvGrpSpPr>
        <p:grpSpPr>
          <a:xfrm>
            <a:off x="6181229" y="1754083"/>
            <a:ext cx="35983" cy="2363736"/>
            <a:chOff x="1331651" y="1597980"/>
            <a:chExt cx="36000" cy="2364481"/>
          </a:xfrm>
          <a:solidFill>
            <a:schemeClr val="accent1"/>
          </a:solidFill>
        </p:grpSpPr>
        <p:cxnSp>
          <p:nvCxnSpPr>
            <p:cNvPr id="8" name="直接连接符 7">
              <a:extLst>
                <a:ext uri="{FF2B5EF4-FFF2-40B4-BE49-F238E27FC236}">
                  <a16:creationId xmlns:a16="http://schemas.microsoft.com/office/drawing/2014/main" id="{0EA7AB2E-39B6-63B4-5199-1F96DF8712DB}"/>
                </a:ext>
              </a:extLst>
            </p:cNvPr>
            <p:cNvCxnSpPr/>
            <p:nvPr/>
          </p:nvCxnSpPr>
          <p:spPr>
            <a:xfrm>
              <a:off x="1331651" y="1597980"/>
              <a:ext cx="0" cy="2364481"/>
            </a:xfrm>
            <a:prstGeom prst="line">
              <a:avLst/>
            </a:prstGeom>
            <a:grpFill/>
            <a:ln w="6350" cap="flat" cmpd="sng" algn="ctr">
              <a:solidFill>
                <a:schemeClr val="accent1"/>
              </a:solidFill>
              <a:prstDash val="solid"/>
              <a:miter lim="800000"/>
            </a:ln>
            <a:effectLst/>
          </p:spPr>
        </p:cxnSp>
        <p:sp>
          <p:nvSpPr>
            <p:cNvPr id="9" name="矩形 8">
              <a:extLst>
                <a:ext uri="{FF2B5EF4-FFF2-40B4-BE49-F238E27FC236}">
                  <a16:creationId xmlns:a16="http://schemas.microsoft.com/office/drawing/2014/main" id="{840A6D79-A2F2-DC17-0373-74630FDEF726}"/>
                </a:ext>
              </a:extLst>
            </p:cNvPr>
            <p:cNvSpPr/>
            <p:nvPr/>
          </p:nvSpPr>
          <p:spPr>
            <a:xfrm>
              <a:off x="1331651" y="1597980"/>
              <a:ext cx="36000" cy="1080000"/>
            </a:xfrm>
            <a:prstGeom prst="rect">
              <a:avLst/>
            </a:prstGeom>
            <a:grpFill/>
            <a:ln w="12700" cap="flat" cmpd="sng" algn="ctr">
              <a:solidFill>
                <a:schemeClr val="accent1"/>
              </a:solidFill>
              <a:prstDash val="solid"/>
              <a:miter lim="800000"/>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zh-CN" altLang="en-US" sz="1866" b="0" i="0" u="none" strike="noStrike" kern="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mn-cs"/>
                <a:sym typeface="Arial" panose="020B0604020202020204" pitchFamily="34" charset="0"/>
              </a:endParaRPr>
            </a:p>
          </p:txBody>
        </p:sp>
      </p:grpSp>
      <p:grpSp>
        <p:nvGrpSpPr>
          <p:cNvPr id="10" name="组合 33">
            <a:extLst>
              <a:ext uri="{FF2B5EF4-FFF2-40B4-BE49-F238E27FC236}">
                <a16:creationId xmlns:a16="http://schemas.microsoft.com/office/drawing/2014/main" id="{2F010C08-A415-F59C-19BC-8AB6061F285E}"/>
              </a:ext>
            </a:extLst>
          </p:cNvPr>
          <p:cNvGrpSpPr/>
          <p:nvPr/>
        </p:nvGrpSpPr>
        <p:grpSpPr>
          <a:xfrm flipV="1">
            <a:off x="8590664" y="3110367"/>
            <a:ext cx="35983" cy="2389576"/>
            <a:chOff x="1331651" y="1572132"/>
            <a:chExt cx="36000" cy="2390328"/>
          </a:xfrm>
          <a:solidFill>
            <a:srgbClr val="FF524E"/>
          </a:solidFill>
        </p:grpSpPr>
        <p:cxnSp>
          <p:nvCxnSpPr>
            <p:cNvPr id="11" name="直接连接符 10">
              <a:extLst>
                <a:ext uri="{FF2B5EF4-FFF2-40B4-BE49-F238E27FC236}">
                  <a16:creationId xmlns:a16="http://schemas.microsoft.com/office/drawing/2014/main" id="{6EC07EAE-FA7E-2650-1CE0-8AA7512AD386}"/>
                </a:ext>
              </a:extLst>
            </p:cNvPr>
            <p:cNvCxnSpPr/>
            <p:nvPr/>
          </p:nvCxnSpPr>
          <p:spPr>
            <a:xfrm>
              <a:off x="1331651" y="1576008"/>
              <a:ext cx="0" cy="2386452"/>
            </a:xfrm>
            <a:prstGeom prst="line">
              <a:avLst/>
            </a:prstGeom>
            <a:grpFill/>
            <a:ln w="6350" cap="flat" cmpd="sng" algn="ctr">
              <a:solidFill>
                <a:schemeClr val="accent2"/>
              </a:solidFill>
              <a:prstDash val="solid"/>
              <a:miter lim="800000"/>
            </a:ln>
            <a:effectLst/>
          </p:spPr>
        </p:cxnSp>
        <p:sp>
          <p:nvSpPr>
            <p:cNvPr id="12" name="矩形 11">
              <a:extLst>
                <a:ext uri="{FF2B5EF4-FFF2-40B4-BE49-F238E27FC236}">
                  <a16:creationId xmlns:a16="http://schemas.microsoft.com/office/drawing/2014/main" id="{D3111D16-A336-7B5C-E005-FBB2B686D1A8}"/>
                </a:ext>
              </a:extLst>
            </p:cNvPr>
            <p:cNvSpPr/>
            <p:nvPr/>
          </p:nvSpPr>
          <p:spPr>
            <a:xfrm>
              <a:off x="1331651" y="1572132"/>
              <a:ext cx="36000" cy="1080000"/>
            </a:xfrm>
            <a:prstGeom prst="rect">
              <a:avLst/>
            </a:prstGeom>
            <a:solidFill>
              <a:schemeClr val="accent2"/>
            </a:solidFill>
            <a:ln w="12700" cap="flat" cmpd="sng" algn="ctr">
              <a:solidFill>
                <a:schemeClr val="accent2"/>
              </a:solidFill>
              <a:prstDash val="solid"/>
              <a:miter lim="800000"/>
            </a:ln>
            <a:effectLst/>
          </p:spPr>
          <p:txBody>
            <a:bodyPr rtlCol="0" anchor="ct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zh-CN" altLang="en-US" sz="1866" b="0" i="0" u="none" strike="noStrike" kern="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mn-cs"/>
                <a:sym typeface="Arial" panose="020B0604020202020204" pitchFamily="34" charset="0"/>
              </a:endParaRPr>
            </a:p>
          </p:txBody>
        </p:sp>
      </p:grpSp>
      <p:grpSp>
        <p:nvGrpSpPr>
          <p:cNvPr id="13" name="组合 19">
            <a:extLst>
              <a:ext uri="{FF2B5EF4-FFF2-40B4-BE49-F238E27FC236}">
                <a16:creationId xmlns:a16="http://schemas.microsoft.com/office/drawing/2014/main" id="{AD70DC2D-F63A-7306-5B22-8B08C8B1F44D}"/>
              </a:ext>
            </a:extLst>
          </p:cNvPr>
          <p:cNvGrpSpPr/>
          <p:nvPr/>
        </p:nvGrpSpPr>
        <p:grpSpPr>
          <a:xfrm>
            <a:off x="1362352" y="1754083"/>
            <a:ext cx="35983" cy="2363736"/>
            <a:chOff x="1331651" y="1597980"/>
            <a:chExt cx="36000" cy="2364481"/>
          </a:xfrm>
          <a:solidFill>
            <a:schemeClr val="accent1"/>
          </a:solidFill>
        </p:grpSpPr>
        <p:cxnSp>
          <p:nvCxnSpPr>
            <p:cNvPr id="14" name="直接连接符 13">
              <a:extLst>
                <a:ext uri="{FF2B5EF4-FFF2-40B4-BE49-F238E27FC236}">
                  <a16:creationId xmlns:a16="http://schemas.microsoft.com/office/drawing/2014/main" id="{35B4564C-E1A7-E37B-6DCB-89737909C55C}"/>
                </a:ext>
              </a:extLst>
            </p:cNvPr>
            <p:cNvCxnSpPr/>
            <p:nvPr/>
          </p:nvCxnSpPr>
          <p:spPr>
            <a:xfrm>
              <a:off x="1331651" y="1597980"/>
              <a:ext cx="0" cy="2364481"/>
            </a:xfrm>
            <a:prstGeom prst="line">
              <a:avLst/>
            </a:prstGeom>
            <a:grpFill/>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5" name="矩形 14">
              <a:extLst>
                <a:ext uri="{FF2B5EF4-FFF2-40B4-BE49-F238E27FC236}">
                  <a16:creationId xmlns:a16="http://schemas.microsoft.com/office/drawing/2014/main" id="{2F10D998-4239-1256-3536-4F18EC309185}"/>
                </a:ext>
              </a:extLst>
            </p:cNvPr>
            <p:cNvSpPr/>
            <p:nvPr/>
          </p:nvSpPr>
          <p:spPr>
            <a:xfrm>
              <a:off x="1331651" y="1597980"/>
              <a:ext cx="36000" cy="1080000"/>
            </a:xfrm>
            <a:prstGeom prst="rect">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866" b="0" i="0" u="none" strike="noStrike" kern="120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mn-cs"/>
                <a:sym typeface="Arial" panose="020B0604020202020204" pitchFamily="34" charset="0"/>
              </a:endParaRPr>
            </a:p>
          </p:txBody>
        </p:sp>
      </p:grpSp>
      <p:grpSp>
        <p:nvGrpSpPr>
          <p:cNvPr id="16" name="组合 15">
            <a:extLst>
              <a:ext uri="{FF2B5EF4-FFF2-40B4-BE49-F238E27FC236}">
                <a16:creationId xmlns:a16="http://schemas.microsoft.com/office/drawing/2014/main" id="{269AE4A2-B395-D980-D2A3-B1F507357E54}"/>
              </a:ext>
            </a:extLst>
          </p:cNvPr>
          <p:cNvGrpSpPr/>
          <p:nvPr/>
        </p:nvGrpSpPr>
        <p:grpSpPr>
          <a:xfrm>
            <a:off x="1362353" y="3110365"/>
            <a:ext cx="9327173" cy="1016979"/>
            <a:chOff x="1362353" y="3148465"/>
            <a:chExt cx="9327173" cy="1016979"/>
          </a:xfrm>
        </p:grpSpPr>
        <p:sp>
          <p:nvSpPr>
            <p:cNvPr id="17" name="矩形 16">
              <a:extLst>
                <a:ext uri="{FF2B5EF4-FFF2-40B4-BE49-F238E27FC236}">
                  <a16:creationId xmlns:a16="http://schemas.microsoft.com/office/drawing/2014/main" id="{7AE8226E-FF67-6546-712C-F43D6B3B9990}"/>
                </a:ext>
              </a:extLst>
            </p:cNvPr>
            <p:cNvSpPr/>
            <p:nvPr/>
          </p:nvSpPr>
          <p:spPr>
            <a:xfrm>
              <a:off x="1362353" y="3148470"/>
              <a:ext cx="2098861" cy="1016974"/>
            </a:xfrm>
            <a:prstGeom prst="rect">
              <a:avLst/>
            </a:prstGeom>
            <a:solidFill>
              <a:schemeClr val="accent1"/>
            </a:solidFill>
            <a:ln w="25400" cap="flat" cmpd="sng" algn="ctr">
              <a:noFill/>
              <a:prstDash val="solid"/>
            </a:ln>
            <a:effectLst/>
          </p:spPr>
          <p:txBody>
            <a:bodyPr rot="0" spcFirstLastPara="0" vertOverflow="overflow" horzOverflow="overflow" vert="horz" wrap="square" lIns="128476" tIns="64238" rIns="128476" bIns="64238"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zh-CN" altLang="en-US" sz="1866" b="0" i="0" u="none" strike="noStrike" kern="0" cap="none" spc="0" normalizeH="0" baseline="0" noProof="0" dirty="0">
                <a:ln>
                  <a:noFill/>
                </a:ln>
                <a:solidFill>
                  <a:sysClr val="window" lastClr="FFFFFF"/>
                </a:solidFill>
                <a:effectLst/>
                <a:uLnTx/>
                <a:uFillTx/>
                <a:latin typeface="OPPOSans R" panose="00020600040101010101" pitchFamily="18" charset="-122"/>
                <a:ea typeface="OPPOSans R" panose="00020600040101010101" pitchFamily="18" charset="-122"/>
                <a:sym typeface="Arial" panose="020B0604020202020204" pitchFamily="34" charset="0"/>
              </a:endParaRPr>
            </a:p>
          </p:txBody>
        </p:sp>
        <p:sp>
          <p:nvSpPr>
            <p:cNvPr id="18" name="矩形 17">
              <a:extLst>
                <a:ext uri="{FF2B5EF4-FFF2-40B4-BE49-F238E27FC236}">
                  <a16:creationId xmlns:a16="http://schemas.microsoft.com/office/drawing/2014/main" id="{61FA7009-4669-6A2E-1CAC-7A5EA3501DD0}"/>
                </a:ext>
              </a:extLst>
            </p:cNvPr>
            <p:cNvSpPr/>
            <p:nvPr/>
          </p:nvSpPr>
          <p:spPr>
            <a:xfrm flipV="1">
              <a:off x="3771790" y="3148465"/>
              <a:ext cx="2098861" cy="1016974"/>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66" b="0" i="0" u="none" strike="noStrike" kern="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mn-cs"/>
                <a:sym typeface="Arial" panose="020B0604020202020204" pitchFamily="34" charset="0"/>
              </a:endParaRPr>
            </a:p>
          </p:txBody>
        </p:sp>
        <p:sp>
          <p:nvSpPr>
            <p:cNvPr id="19" name="矩形 18">
              <a:extLst>
                <a:ext uri="{FF2B5EF4-FFF2-40B4-BE49-F238E27FC236}">
                  <a16:creationId xmlns:a16="http://schemas.microsoft.com/office/drawing/2014/main" id="{0925F59F-F336-1ED8-96C0-303A542A8B39}"/>
                </a:ext>
              </a:extLst>
            </p:cNvPr>
            <p:cNvSpPr/>
            <p:nvPr/>
          </p:nvSpPr>
          <p:spPr>
            <a:xfrm>
              <a:off x="6181228" y="3148470"/>
              <a:ext cx="2098861" cy="1016974"/>
            </a:xfrm>
            <a:prstGeom prst="rect">
              <a:avLst/>
            </a:prstGeom>
            <a:solidFill>
              <a:schemeClr val="accent1"/>
            </a:solidFill>
            <a:ln w="25400" cap="flat" cmpd="sng" algn="ctr">
              <a:noFill/>
              <a:prstDash val="solid"/>
            </a:ln>
            <a:effectLst/>
          </p:spPr>
          <p:txBody>
            <a:bodyPr rot="0" spcFirstLastPara="0" vertOverflow="overflow" horzOverflow="overflow" vert="horz" wrap="square" lIns="128476" tIns="64238" rIns="128476" bIns="64238"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30000"/>
                </a:lnSpc>
                <a:spcBef>
                  <a:spcPts val="0"/>
                </a:spcBef>
                <a:spcAft>
                  <a:spcPts val="0"/>
                </a:spcAft>
                <a:buClrTx/>
                <a:buSzTx/>
                <a:buFontTx/>
                <a:buNone/>
                <a:tabLst/>
                <a:defRPr/>
              </a:pPr>
              <a:endParaRPr kumimoji="0" lang="zh-CN" altLang="en-US" sz="1866" b="0" i="0" u="none" strike="noStrike" kern="0" cap="none" spc="0" normalizeH="0" baseline="0" noProof="0" dirty="0">
                <a:ln>
                  <a:noFill/>
                </a:ln>
                <a:solidFill>
                  <a:sysClr val="window" lastClr="FFFFFF"/>
                </a:solidFill>
                <a:effectLst/>
                <a:uLnTx/>
                <a:uFillTx/>
                <a:latin typeface="OPPOSans R" panose="00020600040101010101" pitchFamily="18" charset="-122"/>
                <a:ea typeface="OPPOSans R" panose="00020600040101010101" pitchFamily="18" charset="-122"/>
                <a:sym typeface="Arial" panose="020B0604020202020204" pitchFamily="34" charset="0"/>
              </a:endParaRPr>
            </a:p>
          </p:txBody>
        </p:sp>
        <p:sp>
          <p:nvSpPr>
            <p:cNvPr id="20" name="矩形 19">
              <a:extLst>
                <a:ext uri="{FF2B5EF4-FFF2-40B4-BE49-F238E27FC236}">
                  <a16:creationId xmlns:a16="http://schemas.microsoft.com/office/drawing/2014/main" id="{A0996D3F-3DE6-370A-CFB5-914E52279CDF}"/>
                </a:ext>
              </a:extLst>
            </p:cNvPr>
            <p:cNvSpPr/>
            <p:nvPr/>
          </p:nvSpPr>
          <p:spPr>
            <a:xfrm flipV="1">
              <a:off x="8590665" y="3148465"/>
              <a:ext cx="2098861" cy="1016974"/>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66" b="0" i="0" u="none" strike="noStrike" kern="0" cap="none" spc="0" normalizeH="0" baseline="0" noProof="0" dirty="0">
                <a:ln>
                  <a:noFill/>
                </a:ln>
                <a:solidFill>
                  <a:prstClr val="white"/>
                </a:solidFill>
                <a:effectLst/>
                <a:uLnTx/>
                <a:uFillTx/>
                <a:latin typeface="OPPOSans R" panose="00020600040101010101" pitchFamily="18" charset="-122"/>
                <a:ea typeface="OPPOSans R" panose="00020600040101010101" pitchFamily="18" charset="-122"/>
                <a:cs typeface="+mn-cs"/>
                <a:sym typeface="Arial" panose="020B0604020202020204" pitchFamily="34" charset="0"/>
              </a:endParaRPr>
            </a:p>
          </p:txBody>
        </p:sp>
        <p:sp>
          <p:nvSpPr>
            <p:cNvPr id="21" name="analyze_158356">
              <a:extLst>
                <a:ext uri="{FF2B5EF4-FFF2-40B4-BE49-F238E27FC236}">
                  <a16:creationId xmlns:a16="http://schemas.microsoft.com/office/drawing/2014/main" id="{E4328452-BED1-4BCA-08C2-1D5CC110A271}"/>
                </a:ext>
              </a:extLst>
            </p:cNvPr>
            <p:cNvSpPr>
              <a:spLocks noChangeAspect="1"/>
            </p:cNvSpPr>
            <p:nvPr/>
          </p:nvSpPr>
          <p:spPr bwMode="auto">
            <a:xfrm>
              <a:off x="2183178" y="3390900"/>
              <a:ext cx="531780" cy="533400"/>
            </a:xfrm>
            <a:custGeom>
              <a:avLst/>
              <a:gdLst>
                <a:gd name="connsiteX0" fmla="*/ 438830 w 605231"/>
                <a:gd name="connsiteY0" fmla="*/ 366487 h 607074"/>
                <a:gd name="connsiteX1" fmla="*/ 364229 w 605231"/>
                <a:gd name="connsiteY1" fmla="*/ 440969 h 607074"/>
                <a:gd name="connsiteX2" fmla="*/ 438830 w 605231"/>
                <a:gd name="connsiteY2" fmla="*/ 515452 h 607074"/>
                <a:gd name="connsiteX3" fmla="*/ 513431 w 605231"/>
                <a:gd name="connsiteY3" fmla="*/ 440969 h 607074"/>
                <a:gd name="connsiteX4" fmla="*/ 438830 w 605231"/>
                <a:gd name="connsiteY4" fmla="*/ 366487 h 607074"/>
                <a:gd name="connsiteX5" fmla="*/ 146259 w 605231"/>
                <a:gd name="connsiteY5" fmla="*/ 309288 h 607074"/>
                <a:gd name="connsiteX6" fmla="*/ 249473 w 605231"/>
                <a:gd name="connsiteY6" fmla="*/ 309288 h 607074"/>
                <a:gd name="connsiteX7" fmla="*/ 275276 w 605231"/>
                <a:gd name="connsiteY7" fmla="*/ 335080 h 607074"/>
                <a:gd name="connsiteX8" fmla="*/ 249473 w 605231"/>
                <a:gd name="connsiteY8" fmla="*/ 360871 h 607074"/>
                <a:gd name="connsiteX9" fmla="*/ 146259 w 605231"/>
                <a:gd name="connsiteY9" fmla="*/ 360871 h 607074"/>
                <a:gd name="connsiteX10" fmla="*/ 120455 w 605231"/>
                <a:gd name="connsiteY10" fmla="*/ 335080 h 607074"/>
                <a:gd name="connsiteX11" fmla="*/ 146259 w 605231"/>
                <a:gd name="connsiteY11" fmla="*/ 309288 h 607074"/>
                <a:gd name="connsiteX12" fmla="*/ 275301 w 605231"/>
                <a:gd name="connsiteY12" fmla="*/ 88013 h 607074"/>
                <a:gd name="connsiteX13" fmla="*/ 275301 w 605231"/>
                <a:gd name="connsiteY13" fmla="*/ 189042 h 607074"/>
                <a:gd name="connsiteX14" fmla="*/ 376491 w 605231"/>
                <a:gd name="connsiteY14" fmla="*/ 189042 h 607074"/>
                <a:gd name="connsiteX15" fmla="*/ 51627 w 605231"/>
                <a:gd name="connsiteY15" fmla="*/ 51545 h 607074"/>
                <a:gd name="connsiteX16" fmla="*/ 51627 w 605231"/>
                <a:gd name="connsiteY16" fmla="*/ 515452 h 607074"/>
                <a:gd name="connsiteX17" fmla="*/ 337125 w 605231"/>
                <a:gd name="connsiteY17" fmla="*/ 515452 h 607074"/>
                <a:gd name="connsiteX18" fmla="*/ 314796 w 605231"/>
                <a:gd name="connsiteY18" fmla="*/ 463907 h 607074"/>
                <a:gd name="connsiteX19" fmla="*/ 146234 w 605231"/>
                <a:gd name="connsiteY19" fmla="*/ 463907 h 607074"/>
                <a:gd name="connsiteX20" fmla="*/ 120420 w 605231"/>
                <a:gd name="connsiteY20" fmla="*/ 438134 h 607074"/>
                <a:gd name="connsiteX21" fmla="*/ 146234 w 605231"/>
                <a:gd name="connsiteY21" fmla="*/ 412362 h 607074"/>
                <a:gd name="connsiteX22" fmla="*/ 315958 w 605231"/>
                <a:gd name="connsiteY22" fmla="*/ 412362 h 607074"/>
                <a:gd name="connsiteX23" fmla="*/ 413017 w 605231"/>
                <a:gd name="connsiteY23" fmla="*/ 317648 h 607074"/>
                <a:gd name="connsiteX24" fmla="*/ 413017 w 605231"/>
                <a:gd name="connsiteY24" fmla="*/ 240587 h 607074"/>
                <a:gd name="connsiteX25" fmla="*/ 249488 w 605231"/>
                <a:gd name="connsiteY25" fmla="*/ 240587 h 607074"/>
                <a:gd name="connsiteX26" fmla="*/ 223674 w 605231"/>
                <a:gd name="connsiteY26" fmla="*/ 214815 h 607074"/>
                <a:gd name="connsiteX27" fmla="*/ 223674 w 605231"/>
                <a:gd name="connsiteY27" fmla="*/ 51545 h 607074"/>
                <a:gd name="connsiteX28" fmla="*/ 25814 w 605231"/>
                <a:gd name="connsiteY28" fmla="*/ 0 h 607074"/>
                <a:gd name="connsiteX29" fmla="*/ 249488 w 605231"/>
                <a:gd name="connsiteY29" fmla="*/ 0 h 607074"/>
                <a:gd name="connsiteX30" fmla="*/ 267816 w 605231"/>
                <a:gd name="connsiteY30" fmla="*/ 7603 h 607074"/>
                <a:gd name="connsiteX31" fmla="*/ 457029 w 605231"/>
                <a:gd name="connsiteY31" fmla="*/ 196516 h 607074"/>
                <a:gd name="connsiteX32" fmla="*/ 464644 w 605231"/>
                <a:gd name="connsiteY32" fmla="*/ 214815 h 607074"/>
                <a:gd name="connsiteX33" fmla="*/ 464644 w 605231"/>
                <a:gd name="connsiteY33" fmla="*/ 317648 h 607074"/>
                <a:gd name="connsiteX34" fmla="*/ 565059 w 605231"/>
                <a:gd name="connsiteY34" fmla="*/ 440969 h 607074"/>
                <a:gd name="connsiteX35" fmla="*/ 544408 w 605231"/>
                <a:gd name="connsiteY35" fmla="*/ 509911 h 607074"/>
                <a:gd name="connsiteX36" fmla="*/ 597584 w 605231"/>
                <a:gd name="connsiteY36" fmla="*/ 563132 h 607074"/>
                <a:gd name="connsiteX37" fmla="*/ 597584 w 605231"/>
                <a:gd name="connsiteY37" fmla="*/ 599600 h 607074"/>
                <a:gd name="connsiteX38" fmla="*/ 579385 w 605231"/>
                <a:gd name="connsiteY38" fmla="*/ 607074 h 607074"/>
                <a:gd name="connsiteX39" fmla="*/ 561187 w 605231"/>
                <a:gd name="connsiteY39" fmla="*/ 599600 h 607074"/>
                <a:gd name="connsiteX40" fmla="*/ 507882 w 605231"/>
                <a:gd name="connsiteY40" fmla="*/ 546380 h 607074"/>
                <a:gd name="connsiteX41" fmla="*/ 438830 w 605231"/>
                <a:gd name="connsiteY41" fmla="*/ 566998 h 607074"/>
                <a:gd name="connsiteX42" fmla="*/ 25814 w 605231"/>
                <a:gd name="connsiteY42" fmla="*/ 566998 h 607074"/>
                <a:gd name="connsiteX43" fmla="*/ 0 w 605231"/>
                <a:gd name="connsiteY43" fmla="*/ 541225 h 607074"/>
                <a:gd name="connsiteX44" fmla="*/ 0 w 605231"/>
                <a:gd name="connsiteY44" fmla="*/ 25773 h 607074"/>
                <a:gd name="connsiteX45" fmla="*/ 25814 w 605231"/>
                <a:gd name="connsiteY45" fmla="*/ 0 h 60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605231" h="607074">
                  <a:moveTo>
                    <a:pt x="438830" y="366487"/>
                  </a:moveTo>
                  <a:cubicBezTo>
                    <a:pt x="397658" y="366487"/>
                    <a:pt x="364229" y="399991"/>
                    <a:pt x="364229" y="440969"/>
                  </a:cubicBezTo>
                  <a:cubicBezTo>
                    <a:pt x="364229" y="482077"/>
                    <a:pt x="397658" y="515452"/>
                    <a:pt x="438830" y="515452"/>
                  </a:cubicBezTo>
                  <a:cubicBezTo>
                    <a:pt x="480003" y="515452"/>
                    <a:pt x="513431" y="482077"/>
                    <a:pt x="513431" y="440969"/>
                  </a:cubicBezTo>
                  <a:cubicBezTo>
                    <a:pt x="513431" y="399991"/>
                    <a:pt x="480003" y="366487"/>
                    <a:pt x="438830" y="366487"/>
                  </a:cubicBezTo>
                  <a:close/>
                  <a:moveTo>
                    <a:pt x="146259" y="309288"/>
                  </a:moveTo>
                  <a:lnTo>
                    <a:pt x="249473" y="309288"/>
                  </a:lnTo>
                  <a:cubicBezTo>
                    <a:pt x="263793" y="309288"/>
                    <a:pt x="275276" y="320894"/>
                    <a:pt x="275276" y="335080"/>
                  </a:cubicBezTo>
                  <a:cubicBezTo>
                    <a:pt x="275276" y="349265"/>
                    <a:pt x="263793" y="360871"/>
                    <a:pt x="249473" y="360871"/>
                  </a:cubicBezTo>
                  <a:lnTo>
                    <a:pt x="146259" y="360871"/>
                  </a:lnTo>
                  <a:cubicBezTo>
                    <a:pt x="132067" y="360871"/>
                    <a:pt x="120455" y="349265"/>
                    <a:pt x="120455" y="335080"/>
                  </a:cubicBezTo>
                  <a:cubicBezTo>
                    <a:pt x="120455" y="320894"/>
                    <a:pt x="132067" y="309288"/>
                    <a:pt x="146259" y="309288"/>
                  </a:cubicBezTo>
                  <a:close/>
                  <a:moveTo>
                    <a:pt x="275301" y="88013"/>
                  </a:moveTo>
                  <a:lnTo>
                    <a:pt x="275301" y="189042"/>
                  </a:lnTo>
                  <a:lnTo>
                    <a:pt x="376491" y="189042"/>
                  </a:lnTo>
                  <a:close/>
                  <a:moveTo>
                    <a:pt x="51627" y="51545"/>
                  </a:moveTo>
                  <a:lnTo>
                    <a:pt x="51627" y="515452"/>
                  </a:lnTo>
                  <a:lnTo>
                    <a:pt x="337125" y="515452"/>
                  </a:lnTo>
                  <a:cubicBezTo>
                    <a:pt x="326025" y="500504"/>
                    <a:pt x="318281" y="482979"/>
                    <a:pt x="314796" y="463907"/>
                  </a:cubicBezTo>
                  <a:lnTo>
                    <a:pt x="146234" y="463907"/>
                  </a:lnTo>
                  <a:cubicBezTo>
                    <a:pt x="132036" y="463907"/>
                    <a:pt x="120420" y="452309"/>
                    <a:pt x="120420" y="438134"/>
                  </a:cubicBezTo>
                  <a:cubicBezTo>
                    <a:pt x="120420" y="423960"/>
                    <a:pt x="132036" y="412362"/>
                    <a:pt x="146234" y="412362"/>
                  </a:cubicBezTo>
                  <a:lnTo>
                    <a:pt x="315958" y="412362"/>
                  </a:lnTo>
                  <a:cubicBezTo>
                    <a:pt x="327058" y="364940"/>
                    <a:pt x="365133" y="327699"/>
                    <a:pt x="413017" y="317648"/>
                  </a:cubicBezTo>
                  <a:lnTo>
                    <a:pt x="413017" y="240587"/>
                  </a:lnTo>
                  <a:lnTo>
                    <a:pt x="249488" y="240587"/>
                  </a:lnTo>
                  <a:cubicBezTo>
                    <a:pt x="235291" y="240587"/>
                    <a:pt x="223674" y="228990"/>
                    <a:pt x="223674" y="214815"/>
                  </a:cubicBezTo>
                  <a:lnTo>
                    <a:pt x="223674" y="51545"/>
                  </a:lnTo>
                  <a:close/>
                  <a:moveTo>
                    <a:pt x="25814" y="0"/>
                  </a:moveTo>
                  <a:lnTo>
                    <a:pt x="249488" y="0"/>
                  </a:lnTo>
                  <a:cubicBezTo>
                    <a:pt x="256329" y="0"/>
                    <a:pt x="262911" y="2706"/>
                    <a:pt x="267816" y="7603"/>
                  </a:cubicBezTo>
                  <a:lnTo>
                    <a:pt x="457029" y="196516"/>
                  </a:lnTo>
                  <a:cubicBezTo>
                    <a:pt x="461933" y="201413"/>
                    <a:pt x="464644" y="207985"/>
                    <a:pt x="464644" y="214815"/>
                  </a:cubicBezTo>
                  <a:lnTo>
                    <a:pt x="464644" y="317648"/>
                  </a:lnTo>
                  <a:cubicBezTo>
                    <a:pt x="521950" y="329632"/>
                    <a:pt x="565059" y="380404"/>
                    <a:pt x="565059" y="440969"/>
                  </a:cubicBezTo>
                  <a:cubicBezTo>
                    <a:pt x="565059" y="466484"/>
                    <a:pt x="557444" y="490066"/>
                    <a:pt x="544408" y="509911"/>
                  </a:cubicBezTo>
                  <a:lnTo>
                    <a:pt x="597584" y="563132"/>
                  </a:lnTo>
                  <a:cubicBezTo>
                    <a:pt x="607780" y="573183"/>
                    <a:pt x="607780" y="589420"/>
                    <a:pt x="597584" y="599600"/>
                  </a:cubicBezTo>
                  <a:cubicBezTo>
                    <a:pt x="592550" y="604626"/>
                    <a:pt x="585968" y="607074"/>
                    <a:pt x="579385" y="607074"/>
                  </a:cubicBezTo>
                  <a:cubicBezTo>
                    <a:pt x="572803" y="607074"/>
                    <a:pt x="566220" y="604626"/>
                    <a:pt x="561187" y="599600"/>
                  </a:cubicBezTo>
                  <a:lnTo>
                    <a:pt x="507882" y="546380"/>
                  </a:lnTo>
                  <a:cubicBezTo>
                    <a:pt x="488005" y="559395"/>
                    <a:pt x="464257" y="566998"/>
                    <a:pt x="438830" y="566998"/>
                  </a:cubicBezTo>
                  <a:lnTo>
                    <a:pt x="25814" y="566998"/>
                  </a:lnTo>
                  <a:cubicBezTo>
                    <a:pt x="11616" y="566998"/>
                    <a:pt x="0" y="555400"/>
                    <a:pt x="0" y="541225"/>
                  </a:cubicBezTo>
                  <a:lnTo>
                    <a:pt x="0" y="25773"/>
                  </a:lnTo>
                  <a:cubicBezTo>
                    <a:pt x="0" y="11598"/>
                    <a:pt x="11616" y="0"/>
                    <a:pt x="25814" y="0"/>
                  </a:cubicBezTo>
                  <a:close/>
                </a:path>
              </a:pathLst>
            </a:custGeom>
            <a:solidFill>
              <a:schemeClr val="bg1"/>
            </a:solidFill>
            <a:ln>
              <a:noFill/>
            </a:ln>
          </p:spPr>
        </p:sp>
        <p:grpSp>
          <p:nvGrpSpPr>
            <p:cNvPr id="24" name="组合 23">
              <a:extLst>
                <a:ext uri="{FF2B5EF4-FFF2-40B4-BE49-F238E27FC236}">
                  <a16:creationId xmlns:a16="http://schemas.microsoft.com/office/drawing/2014/main" id="{1F36DAB2-B8AE-E856-A299-FE1E5A9D0DB8}"/>
                </a:ext>
              </a:extLst>
            </p:cNvPr>
            <p:cNvGrpSpPr/>
            <p:nvPr/>
          </p:nvGrpSpPr>
          <p:grpSpPr>
            <a:xfrm>
              <a:off x="9357104" y="3442141"/>
              <a:ext cx="565983" cy="478478"/>
              <a:chOff x="4318791" y="2312202"/>
              <a:chExt cx="806063" cy="681441"/>
            </a:xfrm>
          </p:grpSpPr>
          <p:sp>
            <p:nvSpPr>
              <p:cNvPr id="25" name="任意多边形 16">
                <a:extLst>
                  <a:ext uri="{FF2B5EF4-FFF2-40B4-BE49-F238E27FC236}">
                    <a16:creationId xmlns:a16="http://schemas.microsoft.com/office/drawing/2014/main" id="{B97A1F9C-765F-46DA-0442-933D63D560FD}"/>
                  </a:ext>
                </a:extLst>
              </p:cNvPr>
              <p:cNvSpPr>
                <a:spLocks/>
              </p:cNvSpPr>
              <p:nvPr>
                <p:custDataLst>
                  <p:tags r:id="rId3"/>
                </p:custDataLst>
              </p:nvPr>
            </p:nvSpPr>
            <p:spPr bwMode="auto">
              <a:xfrm>
                <a:off x="4495559" y="2477480"/>
                <a:ext cx="453410" cy="189142"/>
              </a:xfrm>
              <a:custGeom>
                <a:avLst/>
                <a:gdLst>
                  <a:gd name="T0" fmla="*/ 348 w 513"/>
                  <a:gd name="T1" fmla="*/ 0 h 214"/>
                  <a:gd name="T2" fmla="*/ 210 w 513"/>
                  <a:gd name="T3" fmla="*/ 139 h 214"/>
                  <a:gd name="T4" fmla="*/ 119 w 513"/>
                  <a:gd name="T5" fmla="*/ 48 h 214"/>
                  <a:gd name="T6" fmla="*/ 0 w 513"/>
                  <a:gd name="T7" fmla="*/ 166 h 214"/>
                  <a:gd name="T8" fmla="*/ 38 w 513"/>
                  <a:gd name="T9" fmla="*/ 202 h 214"/>
                  <a:gd name="T10" fmla="*/ 119 w 513"/>
                  <a:gd name="T11" fmla="*/ 123 h 214"/>
                  <a:gd name="T12" fmla="*/ 210 w 513"/>
                  <a:gd name="T13" fmla="*/ 214 h 214"/>
                  <a:gd name="T14" fmla="*/ 348 w 513"/>
                  <a:gd name="T15" fmla="*/ 76 h 214"/>
                  <a:gd name="T16" fmla="*/ 475 w 513"/>
                  <a:gd name="T17" fmla="*/ 202 h 214"/>
                  <a:gd name="T18" fmla="*/ 513 w 513"/>
                  <a:gd name="T19" fmla="*/ 165 h 214"/>
                  <a:gd name="T20" fmla="*/ 348 w 513"/>
                  <a:gd name="T21"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3" h="214">
                    <a:moveTo>
                      <a:pt x="348" y="0"/>
                    </a:moveTo>
                    <a:lnTo>
                      <a:pt x="210" y="139"/>
                    </a:lnTo>
                    <a:lnTo>
                      <a:pt x="119" y="48"/>
                    </a:lnTo>
                    <a:lnTo>
                      <a:pt x="0" y="166"/>
                    </a:lnTo>
                    <a:lnTo>
                      <a:pt x="38" y="202"/>
                    </a:lnTo>
                    <a:lnTo>
                      <a:pt x="119" y="123"/>
                    </a:lnTo>
                    <a:lnTo>
                      <a:pt x="210" y="214"/>
                    </a:lnTo>
                    <a:lnTo>
                      <a:pt x="348" y="76"/>
                    </a:lnTo>
                    <a:lnTo>
                      <a:pt x="475" y="202"/>
                    </a:lnTo>
                    <a:lnTo>
                      <a:pt x="513" y="165"/>
                    </a:lnTo>
                    <a:lnTo>
                      <a:pt x="348"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white"/>
                  </a:solidFill>
                  <a:latin typeface="OPPOSans R" panose="00020600040101010101" pitchFamily="18" charset="-122"/>
                  <a:ea typeface="OPPOSans R" panose="00020600040101010101" pitchFamily="18" charset="-122"/>
                  <a:sym typeface="OPPOSans R" panose="00020600040101010101" pitchFamily="18" charset="-122"/>
                </a:endParaRPr>
              </a:p>
            </p:txBody>
          </p:sp>
          <p:sp>
            <p:nvSpPr>
              <p:cNvPr id="26" name="任意多边形 17">
                <a:extLst>
                  <a:ext uri="{FF2B5EF4-FFF2-40B4-BE49-F238E27FC236}">
                    <a16:creationId xmlns:a16="http://schemas.microsoft.com/office/drawing/2014/main" id="{B6B11144-8A6A-6DB9-9B00-BE987D57A201}"/>
                  </a:ext>
                </a:extLst>
              </p:cNvPr>
              <p:cNvSpPr>
                <a:spLocks noEditPoints="1"/>
              </p:cNvSpPr>
              <p:nvPr>
                <p:custDataLst>
                  <p:tags r:id="rId4"/>
                </p:custDataLst>
              </p:nvPr>
            </p:nvSpPr>
            <p:spPr bwMode="auto">
              <a:xfrm>
                <a:off x="4318791" y="2312202"/>
                <a:ext cx="806063" cy="681441"/>
              </a:xfrm>
              <a:custGeom>
                <a:avLst/>
                <a:gdLst>
                  <a:gd name="T0" fmla="*/ 912 w 912"/>
                  <a:gd name="T1" fmla="*/ 54 h 771"/>
                  <a:gd name="T2" fmla="*/ 912 w 912"/>
                  <a:gd name="T3" fmla="*/ 0 h 771"/>
                  <a:gd name="T4" fmla="*/ 2 w 912"/>
                  <a:gd name="T5" fmla="*/ 0 h 771"/>
                  <a:gd name="T6" fmla="*/ 2 w 912"/>
                  <a:gd name="T7" fmla="*/ 54 h 771"/>
                  <a:gd name="T8" fmla="*/ 30 w 912"/>
                  <a:gd name="T9" fmla="*/ 54 h 771"/>
                  <a:gd name="T10" fmla="*/ 30 w 912"/>
                  <a:gd name="T11" fmla="*/ 541 h 771"/>
                  <a:gd name="T12" fmla="*/ 0 w 912"/>
                  <a:gd name="T13" fmla="*/ 541 h 771"/>
                  <a:gd name="T14" fmla="*/ 0 w 912"/>
                  <a:gd name="T15" fmla="*/ 594 h 771"/>
                  <a:gd name="T16" fmla="*/ 30 w 912"/>
                  <a:gd name="T17" fmla="*/ 594 h 771"/>
                  <a:gd name="T18" fmla="*/ 30 w 912"/>
                  <a:gd name="T19" fmla="*/ 595 h 771"/>
                  <a:gd name="T20" fmla="*/ 429 w 912"/>
                  <a:gd name="T21" fmla="*/ 595 h 771"/>
                  <a:gd name="T22" fmla="*/ 429 w 912"/>
                  <a:gd name="T23" fmla="*/ 718 h 771"/>
                  <a:gd name="T24" fmla="*/ 367 w 912"/>
                  <a:gd name="T25" fmla="*/ 718 h 771"/>
                  <a:gd name="T26" fmla="*/ 367 w 912"/>
                  <a:gd name="T27" fmla="*/ 771 h 771"/>
                  <a:gd name="T28" fmla="*/ 545 w 912"/>
                  <a:gd name="T29" fmla="*/ 771 h 771"/>
                  <a:gd name="T30" fmla="*/ 545 w 912"/>
                  <a:gd name="T31" fmla="*/ 718 h 771"/>
                  <a:gd name="T32" fmla="*/ 482 w 912"/>
                  <a:gd name="T33" fmla="*/ 718 h 771"/>
                  <a:gd name="T34" fmla="*/ 482 w 912"/>
                  <a:gd name="T35" fmla="*/ 595 h 771"/>
                  <a:gd name="T36" fmla="*/ 885 w 912"/>
                  <a:gd name="T37" fmla="*/ 595 h 771"/>
                  <a:gd name="T38" fmla="*/ 885 w 912"/>
                  <a:gd name="T39" fmla="*/ 594 h 771"/>
                  <a:gd name="T40" fmla="*/ 911 w 912"/>
                  <a:gd name="T41" fmla="*/ 594 h 771"/>
                  <a:gd name="T42" fmla="*/ 911 w 912"/>
                  <a:gd name="T43" fmla="*/ 541 h 771"/>
                  <a:gd name="T44" fmla="*/ 885 w 912"/>
                  <a:gd name="T45" fmla="*/ 541 h 771"/>
                  <a:gd name="T46" fmla="*/ 885 w 912"/>
                  <a:gd name="T47" fmla="*/ 54 h 771"/>
                  <a:gd name="T48" fmla="*/ 912 w 912"/>
                  <a:gd name="T49" fmla="*/ 54 h 771"/>
                  <a:gd name="T50" fmla="*/ 83 w 912"/>
                  <a:gd name="T51" fmla="*/ 541 h 771"/>
                  <a:gd name="T52" fmla="*/ 83 w 912"/>
                  <a:gd name="T53" fmla="*/ 55 h 771"/>
                  <a:gd name="T54" fmla="*/ 832 w 912"/>
                  <a:gd name="T55" fmla="*/ 55 h 771"/>
                  <a:gd name="T56" fmla="*/ 832 w 912"/>
                  <a:gd name="T57" fmla="*/ 541 h 771"/>
                  <a:gd name="T58" fmla="*/ 83 w 912"/>
                  <a:gd name="T59" fmla="*/ 541 h 7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12" h="771">
                    <a:moveTo>
                      <a:pt x="912" y="54"/>
                    </a:moveTo>
                    <a:lnTo>
                      <a:pt x="912" y="0"/>
                    </a:lnTo>
                    <a:lnTo>
                      <a:pt x="2" y="0"/>
                    </a:lnTo>
                    <a:lnTo>
                      <a:pt x="2" y="54"/>
                    </a:lnTo>
                    <a:lnTo>
                      <a:pt x="30" y="54"/>
                    </a:lnTo>
                    <a:lnTo>
                      <a:pt x="30" y="541"/>
                    </a:lnTo>
                    <a:lnTo>
                      <a:pt x="0" y="541"/>
                    </a:lnTo>
                    <a:lnTo>
                      <a:pt x="0" y="594"/>
                    </a:lnTo>
                    <a:lnTo>
                      <a:pt x="30" y="594"/>
                    </a:lnTo>
                    <a:lnTo>
                      <a:pt x="30" y="595"/>
                    </a:lnTo>
                    <a:lnTo>
                      <a:pt x="429" y="595"/>
                    </a:lnTo>
                    <a:lnTo>
                      <a:pt x="429" y="718"/>
                    </a:lnTo>
                    <a:lnTo>
                      <a:pt x="367" y="718"/>
                    </a:lnTo>
                    <a:lnTo>
                      <a:pt x="367" y="771"/>
                    </a:lnTo>
                    <a:lnTo>
                      <a:pt x="545" y="771"/>
                    </a:lnTo>
                    <a:lnTo>
                      <a:pt x="545" y="718"/>
                    </a:lnTo>
                    <a:lnTo>
                      <a:pt x="482" y="718"/>
                    </a:lnTo>
                    <a:lnTo>
                      <a:pt x="482" y="595"/>
                    </a:lnTo>
                    <a:lnTo>
                      <a:pt x="885" y="595"/>
                    </a:lnTo>
                    <a:lnTo>
                      <a:pt x="885" y="594"/>
                    </a:lnTo>
                    <a:lnTo>
                      <a:pt x="911" y="594"/>
                    </a:lnTo>
                    <a:lnTo>
                      <a:pt x="911" y="541"/>
                    </a:lnTo>
                    <a:lnTo>
                      <a:pt x="885" y="541"/>
                    </a:lnTo>
                    <a:lnTo>
                      <a:pt x="885" y="54"/>
                    </a:lnTo>
                    <a:lnTo>
                      <a:pt x="912" y="54"/>
                    </a:lnTo>
                    <a:close/>
                    <a:moveTo>
                      <a:pt x="83" y="541"/>
                    </a:moveTo>
                    <a:lnTo>
                      <a:pt x="83" y="55"/>
                    </a:lnTo>
                    <a:lnTo>
                      <a:pt x="832" y="55"/>
                    </a:lnTo>
                    <a:lnTo>
                      <a:pt x="832" y="541"/>
                    </a:lnTo>
                    <a:lnTo>
                      <a:pt x="83" y="5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pPr defTabSz="914377"/>
                <a:endParaRPr lang="zh-CN" altLang="en-US">
                  <a:solidFill>
                    <a:prstClr val="white"/>
                  </a:solidFill>
                  <a:latin typeface="OPPOSans R" panose="00020600040101010101" pitchFamily="18" charset="-122"/>
                  <a:ea typeface="OPPOSans R" panose="00020600040101010101" pitchFamily="18" charset="-122"/>
                  <a:sym typeface="OPPOSans R" panose="00020600040101010101" pitchFamily="18" charset="-122"/>
                </a:endParaRPr>
              </a:p>
            </p:txBody>
          </p:sp>
        </p:grpSp>
      </p:grpSp>
      <p:grpSp>
        <p:nvGrpSpPr>
          <p:cNvPr id="29" name="组合 28">
            <a:extLst>
              <a:ext uri="{FF2B5EF4-FFF2-40B4-BE49-F238E27FC236}">
                <a16:creationId xmlns:a16="http://schemas.microsoft.com/office/drawing/2014/main" id="{D57F4139-24A3-0BE7-EA64-6363534E26CC}"/>
              </a:ext>
            </a:extLst>
          </p:cNvPr>
          <p:cNvGrpSpPr/>
          <p:nvPr/>
        </p:nvGrpSpPr>
        <p:grpSpPr>
          <a:xfrm>
            <a:off x="1651652" y="1754083"/>
            <a:ext cx="3638103" cy="1152551"/>
            <a:chOff x="1243263" y="2338991"/>
            <a:chExt cx="3638103" cy="1152551"/>
          </a:xfrm>
        </p:grpSpPr>
        <p:sp>
          <p:nvSpPr>
            <p:cNvPr id="30" name="5">
              <a:extLst>
                <a:ext uri="{FF2B5EF4-FFF2-40B4-BE49-F238E27FC236}">
                  <a16:creationId xmlns:a16="http://schemas.microsoft.com/office/drawing/2014/main" id="{AD88ECCA-5E7D-39B8-9E74-6F1310BF29B9}"/>
                </a:ext>
              </a:extLst>
            </p:cNvPr>
            <p:cNvSpPr/>
            <p:nvPr/>
          </p:nvSpPr>
          <p:spPr>
            <a:xfrm>
              <a:off x="1243263" y="2338991"/>
              <a:ext cx="3304809" cy="523220"/>
            </a:xfrm>
            <a:prstGeom prst="rect">
              <a:avLst/>
            </a:prstGeom>
          </p:spPr>
          <p:txBody>
            <a:bodyPr wrap="square">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文本生成</a:t>
              </a:r>
            </a:p>
          </p:txBody>
        </p:sp>
        <p:sp>
          <p:nvSpPr>
            <p:cNvPr id="31" name="2">
              <a:extLst>
                <a:ext uri="{FF2B5EF4-FFF2-40B4-BE49-F238E27FC236}">
                  <a16:creationId xmlns:a16="http://schemas.microsoft.com/office/drawing/2014/main" id="{4270CC49-6FE2-54DF-283D-265CB6251701}"/>
                </a:ext>
              </a:extLst>
            </p:cNvPr>
            <p:cNvSpPr/>
            <p:nvPr/>
          </p:nvSpPr>
          <p:spPr>
            <a:xfrm>
              <a:off x="1243264" y="2790966"/>
              <a:ext cx="3638102" cy="700576"/>
            </a:xfrm>
            <a:prstGeom prst="rect">
              <a:avLst/>
            </a:prstGeom>
          </p:spPr>
          <p:txBody>
            <a:bodyPr wrap="square">
              <a:spAutoFit/>
            </a:bodyPr>
            <a:lstStyle/>
            <a:p>
              <a:pPr marL="0" marR="0" lvl="0" indent="0" defTabSz="914400" rtl="0" eaLnBrk="1" fontAlgn="auto" latinLnBrk="1"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人工智能文本生成是使用人工智能</a:t>
              </a:r>
              <a:r>
                <a:rPr kumimoji="0" lang="en-US" altLang="zh-CN"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(AI)</a:t>
              </a:r>
              <a:r>
                <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算法和模型来生成模仿人类书写内容的文本。</a:t>
              </a:r>
            </a:p>
          </p:txBody>
        </p:sp>
      </p:grpSp>
      <p:grpSp>
        <p:nvGrpSpPr>
          <p:cNvPr id="32" name="组合 31">
            <a:extLst>
              <a:ext uri="{FF2B5EF4-FFF2-40B4-BE49-F238E27FC236}">
                <a16:creationId xmlns:a16="http://schemas.microsoft.com/office/drawing/2014/main" id="{4981B5FB-2C0B-BA7A-1BD4-99ACC9355CB3}"/>
              </a:ext>
            </a:extLst>
          </p:cNvPr>
          <p:cNvGrpSpPr/>
          <p:nvPr/>
        </p:nvGrpSpPr>
        <p:grpSpPr>
          <a:xfrm>
            <a:off x="6455716" y="1754083"/>
            <a:ext cx="4373924" cy="1152551"/>
            <a:chOff x="1243263" y="2338991"/>
            <a:chExt cx="2691425" cy="1152551"/>
          </a:xfrm>
        </p:grpSpPr>
        <p:sp>
          <p:nvSpPr>
            <p:cNvPr id="33" name="41">
              <a:extLst>
                <a:ext uri="{FF2B5EF4-FFF2-40B4-BE49-F238E27FC236}">
                  <a16:creationId xmlns:a16="http://schemas.microsoft.com/office/drawing/2014/main" id="{EFCAFEBD-41FC-9243-42AF-246997549CFE}"/>
                </a:ext>
              </a:extLst>
            </p:cNvPr>
            <p:cNvSpPr/>
            <p:nvPr/>
          </p:nvSpPr>
          <p:spPr>
            <a:xfrm>
              <a:off x="1243263" y="2338991"/>
              <a:ext cx="2691425" cy="523220"/>
            </a:xfrm>
            <a:prstGeom prst="rect">
              <a:avLst/>
            </a:prstGeom>
          </p:spPr>
          <p:txBody>
            <a:bodyPr wrap="square">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图像生成</a:t>
              </a:r>
            </a:p>
          </p:txBody>
        </p:sp>
        <p:sp>
          <p:nvSpPr>
            <p:cNvPr id="34" name="2">
              <a:extLst>
                <a:ext uri="{FF2B5EF4-FFF2-40B4-BE49-F238E27FC236}">
                  <a16:creationId xmlns:a16="http://schemas.microsoft.com/office/drawing/2014/main" id="{F549135D-7AB7-229D-C245-BA82F9AE698B}"/>
                </a:ext>
              </a:extLst>
            </p:cNvPr>
            <p:cNvSpPr/>
            <p:nvPr/>
          </p:nvSpPr>
          <p:spPr>
            <a:xfrm>
              <a:off x="1243264" y="2790966"/>
              <a:ext cx="2625000" cy="700576"/>
            </a:xfrm>
            <a:prstGeom prst="rect">
              <a:avLst/>
            </a:prstGeom>
          </p:spPr>
          <p:txBody>
            <a:bodyPr wrap="square">
              <a:spAutoFit/>
            </a:bodyPr>
            <a:lstStyle/>
            <a:p>
              <a:pPr marL="0" marR="0" lvl="0" indent="0" defTabSz="914400" rtl="0" eaLnBrk="1" fontAlgn="auto" latinLnBrk="1"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人工智能</a:t>
              </a:r>
              <a:r>
                <a:rPr kumimoji="0" lang="en-US" altLang="zh-CN"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(AI)</a:t>
              </a:r>
              <a:r>
                <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可用于生成非人类艺术家作品的图像。如阿里通义的</a:t>
              </a:r>
              <a:r>
                <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hlinkClick r:id="rId8"/>
                </a:rPr>
                <a:t>通义万相</a:t>
              </a:r>
              <a:r>
                <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a:t>
              </a:r>
            </a:p>
          </p:txBody>
        </p:sp>
      </p:grpSp>
      <p:grpSp>
        <p:nvGrpSpPr>
          <p:cNvPr id="35" name="组合 34">
            <a:extLst>
              <a:ext uri="{FF2B5EF4-FFF2-40B4-BE49-F238E27FC236}">
                <a16:creationId xmlns:a16="http://schemas.microsoft.com/office/drawing/2014/main" id="{FFADE2BE-5A18-0FFE-211B-EE276DF4804B}"/>
              </a:ext>
            </a:extLst>
          </p:cNvPr>
          <p:cNvGrpSpPr/>
          <p:nvPr/>
        </p:nvGrpSpPr>
        <p:grpSpPr>
          <a:xfrm>
            <a:off x="4022578" y="4403966"/>
            <a:ext cx="4018201" cy="1152551"/>
            <a:chOff x="1212065" y="2338991"/>
            <a:chExt cx="3077324" cy="1152551"/>
          </a:xfrm>
        </p:grpSpPr>
        <p:sp>
          <p:nvSpPr>
            <p:cNvPr id="36" name="1">
              <a:extLst>
                <a:ext uri="{FF2B5EF4-FFF2-40B4-BE49-F238E27FC236}">
                  <a16:creationId xmlns:a16="http://schemas.microsoft.com/office/drawing/2014/main" id="{14711E61-D571-2B0F-7C2D-872618BD9D86}"/>
                </a:ext>
              </a:extLst>
            </p:cNvPr>
            <p:cNvSpPr/>
            <p:nvPr/>
          </p:nvSpPr>
          <p:spPr>
            <a:xfrm>
              <a:off x="1212065" y="2338991"/>
              <a:ext cx="3077324" cy="523220"/>
            </a:xfrm>
            <a:prstGeom prst="rect">
              <a:avLst/>
            </a:prstGeom>
          </p:spPr>
          <p:txBody>
            <a:bodyPr wrap="square">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语言生成</a:t>
              </a:r>
            </a:p>
          </p:txBody>
        </p:sp>
        <p:sp>
          <p:nvSpPr>
            <p:cNvPr id="37" name="2">
              <a:extLst>
                <a:ext uri="{FF2B5EF4-FFF2-40B4-BE49-F238E27FC236}">
                  <a16:creationId xmlns:a16="http://schemas.microsoft.com/office/drawing/2014/main" id="{2D1A5F73-ECD2-CDF4-749D-0DE347C3E5F1}"/>
                </a:ext>
              </a:extLst>
            </p:cNvPr>
            <p:cNvSpPr/>
            <p:nvPr/>
          </p:nvSpPr>
          <p:spPr>
            <a:xfrm>
              <a:off x="1243264" y="2790966"/>
              <a:ext cx="2983626" cy="700576"/>
            </a:xfrm>
            <a:prstGeom prst="rect">
              <a:avLst/>
            </a:prstGeom>
          </p:spPr>
          <p:txBody>
            <a:bodyPr wrap="square">
              <a:spAutoFit/>
            </a:bodyPr>
            <a:lstStyle/>
            <a:p>
              <a:pPr marL="0" marR="0" lvl="0" indent="0" defTabSz="914400" rtl="0" eaLnBrk="1" fontAlgn="auto" latinLnBrk="1" hangingPunct="1">
                <a:lnSpc>
                  <a:spcPct val="15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AIGC</a:t>
              </a:r>
              <a:r>
                <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的音频生成技术可以分为两类，分别是文本到语音合成和语音克隆。如</a:t>
              </a:r>
              <a:r>
                <a:rPr kumimoji="0" lang="en-US" altLang="zh-CN"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hlinkClick r:id="rId9"/>
                </a:rPr>
                <a:t>AI</a:t>
              </a:r>
              <a:r>
                <a:rPr lang="zh-CN" altLang="en-US" sz="14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hlinkClick r:id="rId9"/>
                </a:rPr>
                <a:t>孙燕姿</a:t>
              </a:r>
              <a:r>
                <a:rPr lang="zh-CN" altLang="en-US" sz="14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a:t>
              </a:r>
              <a:endPar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nvGrpSpPr>
          <p:cNvPr id="38" name="组合 37">
            <a:extLst>
              <a:ext uri="{FF2B5EF4-FFF2-40B4-BE49-F238E27FC236}">
                <a16:creationId xmlns:a16="http://schemas.microsoft.com/office/drawing/2014/main" id="{1649CB49-471F-D3AB-14CF-0539891C943E}"/>
              </a:ext>
            </a:extLst>
          </p:cNvPr>
          <p:cNvGrpSpPr/>
          <p:nvPr/>
        </p:nvGrpSpPr>
        <p:grpSpPr>
          <a:xfrm>
            <a:off x="8867382" y="4403966"/>
            <a:ext cx="2884729" cy="1475717"/>
            <a:chOff x="1243264" y="2338991"/>
            <a:chExt cx="2625000" cy="1475717"/>
          </a:xfrm>
        </p:grpSpPr>
        <p:sp>
          <p:nvSpPr>
            <p:cNvPr id="39" name="41">
              <a:extLst>
                <a:ext uri="{FF2B5EF4-FFF2-40B4-BE49-F238E27FC236}">
                  <a16:creationId xmlns:a16="http://schemas.microsoft.com/office/drawing/2014/main" id="{E10259F9-4CEC-FBEE-7F35-D342F5BB65EC}"/>
                </a:ext>
              </a:extLst>
            </p:cNvPr>
            <p:cNvSpPr/>
            <p:nvPr/>
          </p:nvSpPr>
          <p:spPr>
            <a:xfrm>
              <a:off x="1243264" y="2338991"/>
              <a:ext cx="2115852" cy="523220"/>
            </a:xfrm>
            <a:prstGeom prst="rect">
              <a:avLst/>
            </a:prstGeom>
          </p:spPr>
          <p:txBody>
            <a:bodyPr wrap="square">
              <a:spAutoFit/>
            </a:body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视频生成</a:t>
              </a:r>
            </a:p>
          </p:txBody>
        </p:sp>
        <p:sp>
          <p:nvSpPr>
            <p:cNvPr id="40" name="42">
              <a:extLst>
                <a:ext uri="{FF2B5EF4-FFF2-40B4-BE49-F238E27FC236}">
                  <a16:creationId xmlns:a16="http://schemas.microsoft.com/office/drawing/2014/main" id="{FA57F5BB-2C78-93CA-C0AF-28FB2BAA414F}"/>
                </a:ext>
              </a:extLst>
            </p:cNvPr>
            <p:cNvSpPr/>
            <p:nvPr/>
          </p:nvSpPr>
          <p:spPr>
            <a:xfrm>
              <a:off x="1243264" y="2790966"/>
              <a:ext cx="2625000" cy="1023742"/>
            </a:xfrm>
            <a:prstGeom prst="rect">
              <a:avLst/>
            </a:prstGeom>
          </p:spPr>
          <p:txBody>
            <a:bodyPr wrap="square">
              <a:spAutoFit/>
            </a:bodyPr>
            <a:lstStyle/>
            <a:p>
              <a:pPr marL="0" marR="0" lvl="0" indent="0" defTabSz="914400" rtl="0" eaLnBrk="1" fontAlgn="auto" latinLnBrk="1" hangingPunct="1">
                <a:lnSpc>
                  <a:spcPct val="15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AIGC</a:t>
              </a:r>
              <a:r>
                <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已被用于视频剪辑处理以生成预告片和宣传视频。如剪影的</a:t>
              </a:r>
              <a:r>
                <a:rPr kumimoji="0" lang="en-US" altLang="zh-CN"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AI</a:t>
              </a:r>
              <a:r>
                <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自动生成视频技术。</a:t>
              </a:r>
            </a:p>
          </p:txBody>
        </p:sp>
      </p:grpSp>
      <p:sp>
        <p:nvSpPr>
          <p:cNvPr id="41" name="矩形 40">
            <a:extLst>
              <a:ext uri="{FF2B5EF4-FFF2-40B4-BE49-F238E27FC236}">
                <a16:creationId xmlns:a16="http://schemas.microsoft.com/office/drawing/2014/main" id="{033D218F-76DD-D772-F672-BD8278B05642}"/>
              </a:ext>
            </a:extLst>
          </p:cNvPr>
          <p:cNvSpPr/>
          <p:nvPr/>
        </p:nvSpPr>
        <p:spPr>
          <a:xfrm>
            <a:off x="4446483" y="3268178"/>
            <a:ext cx="749159" cy="769441"/>
          </a:xfrm>
          <a:prstGeom prst="rect">
            <a:avLst/>
          </a:prstGeom>
          <a:noFill/>
        </p:spPr>
        <p:txBody>
          <a:bodyPr wrap="square" lIns="91440" tIns="45720" rIns="91440" bIns="45720">
            <a:spAutoFit/>
          </a:bodyPr>
          <a:lstStyle/>
          <a:p>
            <a:pPr algn="ctr"/>
            <a:r>
              <a:rPr lang="zh-CN" altLang="en-US" sz="4400" dirty="0">
                <a:ln w="0"/>
                <a:solidFill>
                  <a:schemeClr val="bg1"/>
                </a:solidFill>
                <a:effectLst>
                  <a:outerShdw blurRad="38100" dist="19050" dir="2700000" algn="tl" rotWithShape="0">
                    <a:schemeClr val="dk1">
                      <a:alpha val="40000"/>
                    </a:schemeClr>
                  </a:outerShdw>
                </a:effectLst>
              </a:rPr>
              <a:t>类</a:t>
            </a:r>
            <a:endParaRPr lang="zh-CN" altLang="en-US" sz="4400" b="0" cap="none" spc="0" dirty="0">
              <a:ln w="0"/>
              <a:solidFill>
                <a:schemeClr val="bg1"/>
              </a:solidFill>
              <a:effectLst>
                <a:outerShdw blurRad="38100" dist="19050" dir="2700000" algn="tl" rotWithShape="0">
                  <a:schemeClr val="dk1">
                    <a:alpha val="40000"/>
                  </a:schemeClr>
                </a:outerShdw>
              </a:effectLst>
            </a:endParaRPr>
          </a:p>
        </p:txBody>
      </p:sp>
      <p:sp>
        <p:nvSpPr>
          <p:cNvPr id="42" name="矩形 41">
            <a:extLst>
              <a:ext uri="{FF2B5EF4-FFF2-40B4-BE49-F238E27FC236}">
                <a16:creationId xmlns:a16="http://schemas.microsoft.com/office/drawing/2014/main" id="{B964A1DF-5278-26BE-80A7-BCEA18808182}"/>
              </a:ext>
            </a:extLst>
          </p:cNvPr>
          <p:cNvSpPr/>
          <p:nvPr/>
        </p:nvSpPr>
        <p:spPr>
          <a:xfrm>
            <a:off x="6890331" y="3248869"/>
            <a:ext cx="749159" cy="769441"/>
          </a:xfrm>
          <a:prstGeom prst="rect">
            <a:avLst/>
          </a:prstGeom>
          <a:noFill/>
        </p:spPr>
        <p:txBody>
          <a:bodyPr wrap="square" lIns="91440" tIns="45720" rIns="91440" bIns="45720">
            <a:spAutoFit/>
          </a:bodyPr>
          <a:lstStyle/>
          <a:p>
            <a:pPr algn="ctr"/>
            <a:r>
              <a:rPr lang="zh-CN" altLang="en-US" sz="4400" b="0" cap="none" spc="0" dirty="0">
                <a:ln w="0"/>
                <a:solidFill>
                  <a:schemeClr val="bg1"/>
                </a:solidFill>
                <a:effectLst>
                  <a:outerShdw blurRad="38100" dist="19050" dir="2700000" algn="tl" rotWithShape="0">
                    <a:schemeClr val="dk1">
                      <a:alpha val="40000"/>
                    </a:schemeClr>
                  </a:outerShdw>
                </a:effectLst>
              </a:rPr>
              <a:t>型</a:t>
            </a:r>
          </a:p>
        </p:txBody>
      </p:sp>
    </p:spTree>
    <p:custDataLst>
      <p:tags r:id="rId2"/>
    </p:custDataLst>
    <p:extLst>
      <p:ext uri="{BB962C8B-B14F-4D97-AF65-F5344CB8AC3E}">
        <p14:creationId xmlns:p14="http://schemas.microsoft.com/office/powerpoint/2010/main" val="2484490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75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50"/>
                                        <p:tgtEl>
                                          <p:spTgt spid="4"/>
                                        </p:tgtEl>
                                      </p:cBhvr>
                                    </p:animEffect>
                                  </p:childTnLst>
                                </p:cTn>
                              </p:par>
                              <p:par>
                                <p:cTn id="8" presetID="22" presetClass="entr" presetSubtype="4" fill="hold"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250"/>
                                        <p:tgtEl>
                                          <p:spTgt spid="7"/>
                                        </p:tgtEl>
                                      </p:cBhvr>
                                    </p:animEffect>
                                  </p:childTnLst>
                                </p:cTn>
                              </p:par>
                              <p:par>
                                <p:cTn id="11" presetID="22" presetClass="entr" presetSubtype="1" fill="hold" nodeType="withEffect">
                                  <p:stCondLst>
                                    <p:cond delay="125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250"/>
                                        <p:tgtEl>
                                          <p:spTgt spid="10"/>
                                        </p:tgtEl>
                                      </p:cBhvr>
                                    </p:animEffect>
                                  </p:childTnLst>
                                </p:cTn>
                              </p:par>
                              <p:par>
                                <p:cTn id="14" presetID="22" presetClass="entr" presetSubtype="4" fill="hold" nodeType="withEffect">
                                  <p:stCondLst>
                                    <p:cond delay="50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5E334F7-E183-AE3B-B8BE-53BE5530777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0944"/>
          <a:stretch/>
        </p:blipFill>
        <p:spPr>
          <a:xfrm>
            <a:off x="10701598" y="-72934"/>
            <a:ext cx="1357007" cy="937089"/>
          </a:xfrm>
          <a:prstGeom prst="rect">
            <a:avLst/>
          </a:prstGeom>
        </p:spPr>
      </p:pic>
      <p:sp>
        <p:nvSpPr>
          <p:cNvPr id="2" name="文本框 1">
            <a:extLst>
              <a:ext uri="{FF2B5EF4-FFF2-40B4-BE49-F238E27FC236}">
                <a16:creationId xmlns:a16="http://schemas.microsoft.com/office/drawing/2014/main" id="{21BC2BB1-2560-F333-2FF7-F0409FE5794B}"/>
              </a:ext>
            </a:extLst>
          </p:cNvPr>
          <p:cNvSpPr txBox="1"/>
          <p:nvPr/>
        </p:nvSpPr>
        <p:spPr>
          <a:xfrm>
            <a:off x="1042222" y="1120676"/>
            <a:ext cx="9812592" cy="707886"/>
          </a:xfrm>
          <a:prstGeom prst="rect">
            <a:avLst/>
          </a:prstGeom>
          <a:noFill/>
        </p:spPr>
        <p:txBody>
          <a:bodyPr wrap="square" rtlCol="0">
            <a:spAutoFit/>
          </a:bodyPr>
          <a:lstStyle/>
          <a:p>
            <a:pPr algn="ctr" defTabSz="457200"/>
            <a:r>
              <a:rPr kumimoji="1" lang="en-US" altLang="zh-CN" sz="4000" dirty="0">
                <a:solidFill>
                  <a:srgbClr val="CC745C"/>
                </a:solidFill>
                <a:latin typeface="字魂49号-逍遥行书" panose="00000500000000000000" pitchFamily="2" charset="-122"/>
                <a:ea typeface="字魂49号-逍遥行书" panose="00000500000000000000" pitchFamily="2" charset="-122"/>
                <a:cs typeface="阿里巴巴普惠体 R" panose="00020600040101010101" charset="-122"/>
              </a:rPr>
              <a:t>AIGC </a:t>
            </a:r>
            <a:r>
              <a:rPr kumimoji="1" lang="zh-CN" altLang="en-US" sz="4000" dirty="0">
                <a:solidFill>
                  <a:srgbClr val="CC745C"/>
                </a:solidFill>
                <a:latin typeface="字魂49号-逍遥行书" panose="00000500000000000000" pitchFamily="2" charset="-122"/>
                <a:ea typeface="字魂49号-逍遥行书" panose="00000500000000000000" pitchFamily="2" charset="-122"/>
                <a:cs typeface="阿里巴巴普惠体 R" panose="00020600040101010101" charset="-122"/>
              </a:rPr>
              <a:t>生成式人工智能的使用技巧</a:t>
            </a:r>
          </a:p>
        </p:txBody>
      </p:sp>
      <p:pic>
        <p:nvPicPr>
          <p:cNvPr id="23" name="图片 22">
            <a:extLst>
              <a:ext uri="{FF2B5EF4-FFF2-40B4-BE49-F238E27FC236}">
                <a16:creationId xmlns:a16="http://schemas.microsoft.com/office/drawing/2014/main" id="{91F37D43-545F-A97B-077E-036FF258B3C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9039" y="2467898"/>
            <a:ext cx="3692012" cy="3692012"/>
          </a:xfrm>
          <a:prstGeom prst="rect">
            <a:avLst/>
          </a:prstGeom>
          <a:effectLst>
            <a:softEdge rad="546100"/>
          </a:effectLst>
        </p:spPr>
      </p:pic>
      <p:sp>
        <p:nvSpPr>
          <p:cNvPr id="27" name="矩形 26">
            <a:extLst>
              <a:ext uri="{FF2B5EF4-FFF2-40B4-BE49-F238E27FC236}">
                <a16:creationId xmlns:a16="http://schemas.microsoft.com/office/drawing/2014/main" id="{953E44A2-F94D-6088-6B7C-FF27B0DCB371}"/>
              </a:ext>
            </a:extLst>
          </p:cNvPr>
          <p:cNvSpPr/>
          <p:nvPr/>
        </p:nvSpPr>
        <p:spPr>
          <a:xfrm>
            <a:off x="5948518" y="3291349"/>
            <a:ext cx="4508927" cy="646331"/>
          </a:xfrm>
          <a:prstGeom prst="rect">
            <a:avLst/>
          </a:prstGeom>
          <a:noFill/>
        </p:spPr>
        <p:txBody>
          <a:bodyPr wrap="none" lIns="91440" tIns="45720" rIns="91440" bIns="45720">
            <a:spAutoFit/>
          </a:bodyPr>
          <a:lstStyle/>
          <a:p>
            <a:pPr algn="ctr"/>
            <a:r>
              <a:rPr lang="zh-CN" altLang="en-US" sz="3600" b="1" cap="none" spc="0" dirty="0">
                <a:ln w="6600">
                  <a:solidFill>
                    <a:schemeClr val="accent2"/>
                  </a:solidFill>
                  <a:prstDash val="solid"/>
                </a:ln>
                <a:solidFill>
                  <a:srgbClr val="FFFFFF"/>
                </a:solidFill>
                <a:effectLst>
                  <a:outerShdw dist="38100" dir="2700000" algn="tl" rotWithShape="0">
                    <a:schemeClr val="accent2"/>
                  </a:outerShdw>
                </a:effectLst>
              </a:rPr>
              <a:t>提示词 </a:t>
            </a:r>
            <a:r>
              <a:rPr lang="en-US" altLang="zh-CN" sz="3600" b="1" cap="none" spc="0" dirty="0">
                <a:ln w="6600">
                  <a:solidFill>
                    <a:schemeClr val="accent2"/>
                  </a:solidFill>
                  <a:prstDash val="solid"/>
                </a:ln>
                <a:solidFill>
                  <a:srgbClr val="FFFFFF"/>
                </a:solidFill>
                <a:effectLst>
                  <a:outerShdw dist="38100" dir="2700000" algn="tl" rotWithShape="0">
                    <a:schemeClr val="accent2"/>
                  </a:outerShdw>
                </a:effectLst>
              </a:rPr>
              <a:t>Prompt skill</a:t>
            </a:r>
            <a:endParaRPr lang="zh-CN" altLang="en-US" sz="3600" b="1" cap="none" spc="0"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43" name="文本框 42">
            <a:extLst>
              <a:ext uri="{FF2B5EF4-FFF2-40B4-BE49-F238E27FC236}">
                <a16:creationId xmlns:a16="http://schemas.microsoft.com/office/drawing/2014/main" id="{FF506AC2-C422-420A-B22E-A2C543E36E4C}"/>
              </a:ext>
            </a:extLst>
          </p:cNvPr>
          <p:cNvSpPr txBox="1"/>
          <p:nvPr/>
        </p:nvSpPr>
        <p:spPr>
          <a:xfrm>
            <a:off x="5287297" y="4176630"/>
            <a:ext cx="6115664" cy="707886"/>
          </a:xfrm>
          <a:prstGeom prst="rect">
            <a:avLst/>
          </a:prstGeom>
          <a:noFill/>
        </p:spPr>
        <p:txBody>
          <a:bodyPr wrap="square">
            <a:spAutoFit/>
          </a:bodyPr>
          <a:lstStyle/>
          <a:p>
            <a:r>
              <a:rPr lang="zh-CN" altLang="en-US" sz="2000" dirty="0">
                <a:latin typeface="微软雅黑" panose="020B0503020204020204" pitchFamily="34" charset="-122"/>
                <a:ea typeface="微软雅黑" panose="020B0503020204020204" pitchFamily="34" charset="-122"/>
              </a:rPr>
              <a:t>是指用户设计提供给生成式人工智能大模型的一段文字或文本的技能AIGC根据这些文本生成回应的内容。</a:t>
            </a:r>
          </a:p>
        </p:txBody>
      </p:sp>
    </p:spTree>
    <p:custDataLst>
      <p:tags r:id="rId2"/>
    </p:custDataLst>
    <p:extLst>
      <p:ext uri="{BB962C8B-B14F-4D97-AF65-F5344CB8AC3E}">
        <p14:creationId xmlns:p14="http://schemas.microsoft.com/office/powerpoint/2010/main" val="3208061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D0AD48E-52D2-C934-8EE3-753C5A627D0F}"/>
              </a:ext>
            </a:extLst>
          </p:cNvPr>
          <p:cNvSpPr txBox="1"/>
          <p:nvPr/>
        </p:nvSpPr>
        <p:spPr>
          <a:xfrm>
            <a:off x="683119" y="2103379"/>
            <a:ext cx="11381061" cy="3108543"/>
          </a:xfrm>
          <a:prstGeom prst="rect">
            <a:avLst/>
          </a:prstGeom>
          <a:noFill/>
        </p:spPr>
        <p:txBody>
          <a:bodyPr wrap="square">
            <a:spAutoFit/>
          </a:bodyPr>
          <a:lstStyle/>
          <a:p>
            <a:r>
              <a:rPr lang="zh-CN" altLang="en-US" sz="2800" dirty="0">
                <a:latin typeface="思源黑体"/>
              </a:rPr>
              <a:t>你是一位全国教师教学能力比赛一等奖获得者，我是一名</a:t>
            </a:r>
            <a:r>
              <a:rPr lang="en-US" altLang="zh-CN" sz="2800" dirty="0">
                <a:latin typeface="思源黑体"/>
              </a:rPr>
              <a:t>【</a:t>
            </a:r>
            <a:r>
              <a:rPr lang="zh-CN" altLang="en-US" sz="2800" dirty="0">
                <a:latin typeface="思源黑体"/>
              </a:rPr>
              <a:t>中学音乐</a:t>
            </a:r>
            <a:r>
              <a:rPr lang="en-US" altLang="zh-CN" sz="2800" dirty="0">
                <a:latin typeface="思源黑体"/>
              </a:rPr>
              <a:t>】</a:t>
            </a:r>
            <a:r>
              <a:rPr lang="zh-CN" altLang="en-US" sz="2800" dirty="0">
                <a:latin typeface="思源黑体"/>
              </a:rPr>
              <a:t>教师，请你结合</a:t>
            </a:r>
            <a:r>
              <a:rPr lang="en-US" altLang="zh-CN" sz="2800" dirty="0">
                <a:latin typeface="思源黑体"/>
              </a:rPr>
              <a:t>《</a:t>
            </a:r>
            <a:r>
              <a:rPr lang="zh-CN" altLang="en-US" sz="2800" dirty="0">
                <a:latin typeface="思源黑体"/>
              </a:rPr>
              <a:t>义务教育信息技术课程标准（</a:t>
            </a:r>
            <a:r>
              <a:rPr lang="en-US" altLang="zh-CN" sz="2800" dirty="0">
                <a:latin typeface="思源黑体"/>
              </a:rPr>
              <a:t>2022</a:t>
            </a:r>
            <a:r>
              <a:rPr lang="zh-CN" altLang="en-US" sz="2800" dirty="0">
                <a:latin typeface="思源黑体"/>
              </a:rPr>
              <a:t>年版）</a:t>
            </a:r>
            <a:r>
              <a:rPr lang="en-US" altLang="zh-CN" sz="2800" dirty="0">
                <a:latin typeface="思源黑体"/>
              </a:rPr>
              <a:t>》</a:t>
            </a:r>
            <a:r>
              <a:rPr lang="zh-CN" altLang="en-US" sz="2800" dirty="0">
                <a:latin typeface="思源黑体"/>
              </a:rPr>
              <a:t>中的最新</a:t>
            </a:r>
            <a:endParaRPr lang="en-US" altLang="zh-CN" sz="2800" dirty="0">
              <a:latin typeface="思源黑体"/>
            </a:endParaRPr>
          </a:p>
          <a:p>
            <a:endParaRPr lang="en-US" altLang="zh-CN" sz="2800" dirty="0">
              <a:latin typeface="思源黑体"/>
            </a:endParaRPr>
          </a:p>
          <a:p>
            <a:endParaRPr lang="en-US" altLang="zh-CN" sz="2800" dirty="0">
              <a:latin typeface="思源黑体"/>
            </a:endParaRPr>
          </a:p>
          <a:p>
            <a:r>
              <a:rPr lang="zh-CN" altLang="en-US" sz="2800" dirty="0">
                <a:latin typeface="思源黑体"/>
              </a:rPr>
              <a:t>理念，帮我设计部编版七年级第九课</a:t>
            </a:r>
            <a:r>
              <a:rPr lang="en-US" altLang="zh-CN" sz="2800" dirty="0">
                <a:latin typeface="思源黑体"/>
              </a:rPr>
              <a:t>《</a:t>
            </a:r>
            <a:r>
              <a:rPr lang="zh-CN" altLang="en-US" sz="2800" dirty="0">
                <a:latin typeface="思源黑体"/>
              </a:rPr>
              <a:t>互联网连接</a:t>
            </a:r>
            <a:r>
              <a:rPr lang="en-US" altLang="zh-CN" sz="2800" dirty="0">
                <a:latin typeface="思源黑体"/>
              </a:rPr>
              <a:t>》</a:t>
            </a:r>
            <a:r>
              <a:rPr lang="zh-CN" altLang="en-US" sz="2800" dirty="0">
                <a:latin typeface="思源黑体"/>
              </a:rPr>
              <a:t>的教学设计，给出教学目标、教学内容、教学活动组织、教学策略、运用信息技术促进教学、课堂练习等，并进一步给出详细说明。</a:t>
            </a:r>
          </a:p>
        </p:txBody>
      </p:sp>
      <p:grpSp>
        <p:nvGrpSpPr>
          <p:cNvPr id="26" name="组合 25">
            <a:extLst>
              <a:ext uri="{FF2B5EF4-FFF2-40B4-BE49-F238E27FC236}">
                <a16:creationId xmlns:a16="http://schemas.microsoft.com/office/drawing/2014/main" id="{85552550-9704-249D-D1E7-C3C19CC42D49}"/>
              </a:ext>
            </a:extLst>
          </p:cNvPr>
          <p:cNvGrpSpPr/>
          <p:nvPr/>
        </p:nvGrpSpPr>
        <p:grpSpPr>
          <a:xfrm>
            <a:off x="4385186" y="1067838"/>
            <a:ext cx="837509" cy="979086"/>
            <a:chOff x="1392602" y="4733370"/>
            <a:chExt cx="1142353" cy="1267012"/>
          </a:xfrm>
        </p:grpSpPr>
        <p:sp>
          <p:nvSpPr>
            <p:cNvPr id="7" name="Freeform 5">
              <a:extLst>
                <a:ext uri="{FF2B5EF4-FFF2-40B4-BE49-F238E27FC236}">
                  <a16:creationId xmlns:a16="http://schemas.microsoft.com/office/drawing/2014/main" id="{BC63FCB6-BB5B-4297-A635-29EE959651F9}"/>
                </a:ext>
              </a:extLst>
            </p:cNvPr>
            <p:cNvSpPr/>
            <p:nvPr/>
          </p:nvSpPr>
          <p:spPr bwMode="auto">
            <a:xfrm rot="5400000">
              <a:off x="1330273" y="4795699"/>
              <a:ext cx="1267012" cy="1142353"/>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w="3175" cap="flat">
              <a:noFill/>
              <a:prstDash val="solid"/>
              <a:miter lim="800000"/>
            </a:ln>
            <a:effectLst>
              <a:outerShdw blurRad="127000" dist="190500" dir="9000000" algn="r" rotWithShape="0">
                <a:prstClr val="black">
                  <a:alpha val="40000"/>
                </a:prstClr>
              </a:outerShdw>
            </a:effectLst>
          </p:spPr>
          <p:txBody>
            <a:bodyPr vert="horz" wrap="square" lIns="91413" tIns="45706" rIns="91413" bIns="45706"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dirty="0">
                <a:solidFill>
                  <a:schemeClr val="bg1"/>
                </a:solidFill>
                <a:latin typeface="OPPOSans B" panose="00020600040101010101" pitchFamily="18" charset="-122"/>
                <a:cs typeface="+mn-ea"/>
                <a:sym typeface="+mn-lt"/>
              </a:endParaRPr>
            </a:p>
          </p:txBody>
        </p:sp>
        <p:sp>
          <p:nvSpPr>
            <p:cNvPr id="12" name="文本框 11">
              <a:extLst>
                <a:ext uri="{FF2B5EF4-FFF2-40B4-BE49-F238E27FC236}">
                  <a16:creationId xmlns:a16="http://schemas.microsoft.com/office/drawing/2014/main" id="{59DCC918-E388-4108-A4ED-DFF644DE657A}"/>
                </a:ext>
              </a:extLst>
            </p:cNvPr>
            <p:cNvSpPr txBox="1"/>
            <p:nvPr/>
          </p:nvSpPr>
          <p:spPr>
            <a:xfrm>
              <a:off x="1525818" y="5074488"/>
              <a:ext cx="892415" cy="512385"/>
            </a:xfrm>
            <a:prstGeom prst="rect">
              <a:avLst/>
            </a:prstGeom>
            <a:noFill/>
            <a:ln>
              <a:noFill/>
            </a:ln>
          </p:spPr>
          <p:txBody>
            <a:bodyPr wrap="none" rtlCol="0">
              <a:spAutoFit/>
            </a:bodyPr>
            <a:lstStyle/>
            <a:p>
              <a:pPr algn="ctr"/>
              <a:r>
                <a:rPr lang="zh-CN" altLang="en-US" sz="2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rPr>
                <a:t>角色</a:t>
              </a:r>
            </a:p>
          </p:txBody>
        </p:sp>
      </p:grpSp>
      <p:grpSp>
        <p:nvGrpSpPr>
          <p:cNvPr id="34" name="组合 33">
            <a:extLst>
              <a:ext uri="{FF2B5EF4-FFF2-40B4-BE49-F238E27FC236}">
                <a16:creationId xmlns:a16="http://schemas.microsoft.com/office/drawing/2014/main" id="{55E6B7E3-BB58-AB4D-EDFC-E49E45E3B016}"/>
              </a:ext>
            </a:extLst>
          </p:cNvPr>
          <p:cNvGrpSpPr/>
          <p:nvPr/>
        </p:nvGrpSpPr>
        <p:grpSpPr>
          <a:xfrm>
            <a:off x="9653284" y="2995809"/>
            <a:ext cx="801767" cy="818441"/>
            <a:chOff x="3716279" y="4988808"/>
            <a:chExt cx="714076" cy="756135"/>
          </a:xfrm>
        </p:grpSpPr>
        <p:sp>
          <p:nvSpPr>
            <p:cNvPr id="8" name="Freeform 5">
              <a:extLst>
                <a:ext uri="{FF2B5EF4-FFF2-40B4-BE49-F238E27FC236}">
                  <a16:creationId xmlns:a16="http://schemas.microsoft.com/office/drawing/2014/main" id="{7457EC7B-9E80-448D-B072-226788039600}"/>
                </a:ext>
              </a:extLst>
            </p:cNvPr>
            <p:cNvSpPr/>
            <p:nvPr/>
          </p:nvSpPr>
          <p:spPr bwMode="auto">
            <a:xfrm rot="5400000">
              <a:off x="3711417" y="5026006"/>
              <a:ext cx="756135" cy="681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63500" cap="flat">
              <a:noFill/>
              <a:prstDash val="solid"/>
              <a:miter lim="800000"/>
            </a:ln>
            <a:effectLst>
              <a:outerShdw blurRad="127000" dist="190500" dir="9000000" algn="r" rotWithShape="0">
                <a:prstClr val="black">
                  <a:alpha val="40000"/>
                </a:prstClr>
              </a:outerShdw>
            </a:effectLst>
          </p:spPr>
          <p:txBody>
            <a:bodyPr vert="horz" wrap="square" lIns="91413" tIns="45706" rIns="91413" bIns="45706"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dirty="0">
                <a:solidFill>
                  <a:schemeClr val="bg1"/>
                </a:solidFill>
                <a:latin typeface="OPPOSans B" panose="00020600040101010101" pitchFamily="18" charset="-122"/>
                <a:cs typeface="+mn-ea"/>
                <a:sym typeface="+mn-lt"/>
              </a:endParaRPr>
            </a:p>
          </p:txBody>
        </p:sp>
        <p:sp>
          <p:nvSpPr>
            <p:cNvPr id="15" name="文本框 14">
              <a:extLst>
                <a:ext uri="{FF2B5EF4-FFF2-40B4-BE49-F238E27FC236}">
                  <a16:creationId xmlns:a16="http://schemas.microsoft.com/office/drawing/2014/main" id="{122B9177-AF83-4777-B9A1-3297947F0D68}"/>
                </a:ext>
              </a:extLst>
            </p:cNvPr>
            <p:cNvSpPr txBox="1"/>
            <p:nvPr/>
          </p:nvSpPr>
          <p:spPr>
            <a:xfrm>
              <a:off x="3716279" y="5131639"/>
              <a:ext cx="712697" cy="426520"/>
            </a:xfrm>
            <a:prstGeom prst="rect">
              <a:avLst/>
            </a:prstGeom>
            <a:noFill/>
          </p:spPr>
          <p:txBody>
            <a:bodyPr wrap="none" rtlCol="0">
              <a:spAutoFit/>
            </a:bodyPr>
            <a:lstStyle/>
            <a:p>
              <a:pPr algn="ctr"/>
              <a:r>
                <a:rPr lang="zh-CN" altLang="en-US" sz="2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rPr>
                <a:t>要求</a:t>
              </a:r>
            </a:p>
          </p:txBody>
        </p:sp>
      </p:grpSp>
      <p:sp>
        <p:nvSpPr>
          <p:cNvPr id="3" name="矩形 2">
            <a:extLst>
              <a:ext uri="{FF2B5EF4-FFF2-40B4-BE49-F238E27FC236}">
                <a16:creationId xmlns:a16="http://schemas.microsoft.com/office/drawing/2014/main" id="{F954B9F5-64A6-B395-5282-C7379F210443}"/>
              </a:ext>
            </a:extLst>
          </p:cNvPr>
          <p:cNvSpPr/>
          <p:nvPr/>
        </p:nvSpPr>
        <p:spPr>
          <a:xfrm>
            <a:off x="2180557" y="2144608"/>
            <a:ext cx="5751871" cy="4509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矩形 34">
            <a:extLst>
              <a:ext uri="{FF2B5EF4-FFF2-40B4-BE49-F238E27FC236}">
                <a16:creationId xmlns:a16="http://schemas.microsoft.com/office/drawing/2014/main" id="{A2FEA4CA-5A54-B946-7F1F-114C3CCE2B4A}"/>
              </a:ext>
            </a:extLst>
          </p:cNvPr>
          <p:cNvSpPr/>
          <p:nvPr/>
        </p:nvSpPr>
        <p:spPr>
          <a:xfrm>
            <a:off x="9247989" y="3845795"/>
            <a:ext cx="1528683" cy="4509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a:extLst>
              <a:ext uri="{FF2B5EF4-FFF2-40B4-BE49-F238E27FC236}">
                <a16:creationId xmlns:a16="http://schemas.microsoft.com/office/drawing/2014/main" id="{DDA973B9-C43A-AE8A-57FC-8C7D6127D749}"/>
              </a:ext>
            </a:extLst>
          </p:cNvPr>
          <p:cNvSpPr/>
          <p:nvPr/>
        </p:nvSpPr>
        <p:spPr>
          <a:xfrm>
            <a:off x="3480619" y="4680155"/>
            <a:ext cx="3903407" cy="4509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4" name="组合 43">
            <a:extLst>
              <a:ext uri="{FF2B5EF4-FFF2-40B4-BE49-F238E27FC236}">
                <a16:creationId xmlns:a16="http://schemas.microsoft.com/office/drawing/2014/main" id="{8A456055-B146-A093-A96E-CB7E38A6B81E}"/>
              </a:ext>
            </a:extLst>
          </p:cNvPr>
          <p:cNvGrpSpPr/>
          <p:nvPr/>
        </p:nvGrpSpPr>
        <p:grpSpPr>
          <a:xfrm>
            <a:off x="4906293" y="5253151"/>
            <a:ext cx="904571" cy="979086"/>
            <a:chOff x="3657596" y="5253151"/>
            <a:chExt cx="904571" cy="979086"/>
          </a:xfrm>
        </p:grpSpPr>
        <p:sp>
          <p:nvSpPr>
            <p:cNvPr id="38" name="Freeform 5">
              <a:extLst>
                <a:ext uri="{FF2B5EF4-FFF2-40B4-BE49-F238E27FC236}">
                  <a16:creationId xmlns:a16="http://schemas.microsoft.com/office/drawing/2014/main" id="{43721473-BE33-2B78-B4D8-F1A2E7BB94E3}"/>
                </a:ext>
              </a:extLst>
            </p:cNvPr>
            <p:cNvSpPr/>
            <p:nvPr/>
          </p:nvSpPr>
          <p:spPr bwMode="auto">
            <a:xfrm rot="5400000">
              <a:off x="3620339" y="5290408"/>
              <a:ext cx="979086" cy="904571"/>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w="3175" cap="flat">
              <a:noFill/>
              <a:prstDash val="solid"/>
              <a:miter lim="800000"/>
            </a:ln>
            <a:effectLst>
              <a:outerShdw blurRad="127000" dist="190500" dir="9000000" algn="r" rotWithShape="0">
                <a:prstClr val="black">
                  <a:alpha val="40000"/>
                </a:prstClr>
              </a:outerShdw>
            </a:effectLst>
          </p:spPr>
          <p:txBody>
            <a:bodyPr vert="horz" wrap="square" lIns="91413" tIns="45706" rIns="91413" bIns="45706"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dirty="0">
                <a:solidFill>
                  <a:schemeClr val="bg1"/>
                </a:solidFill>
                <a:latin typeface="OPPOSans B" panose="00020600040101010101" pitchFamily="18" charset="-122"/>
                <a:cs typeface="+mn-ea"/>
                <a:sym typeface="+mn-lt"/>
              </a:endParaRPr>
            </a:p>
          </p:txBody>
        </p:sp>
        <p:sp>
          <p:nvSpPr>
            <p:cNvPr id="39" name="文本框 38">
              <a:extLst>
                <a:ext uri="{FF2B5EF4-FFF2-40B4-BE49-F238E27FC236}">
                  <a16:creationId xmlns:a16="http://schemas.microsoft.com/office/drawing/2014/main" id="{ABBBAE11-B686-D001-79AE-C1803F315EDE}"/>
                </a:ext>
              </a:extLst>
            </p:cNvPr>
            <p:cNvSpPr txBox="1"/>
            <p:nvPr/>
          </p:nvSpPr>
          <p:spPr>
            <a:xfrm>
              <a:off x="3735894" y="5346858"/>
              <a:ext cx="748923" cy="769441"/>
            </a:xfrm>
            <a:prstGeom prst="rect">
              <a:avLst/>
            </a:prstGeom>
            <a:noFill/>
            <a:ln>
              <a:noFill/>
            </a:ln>
          </p:spPr>
          <p:txBody>
            <a:bodyPr wrap="none" rtlCol="0">
              <a:spAutoFit/>
            </a:bodyPr>
            <a:lstStyle/>
            <a:p>
              <a:pPr algn="ctr"/>
              <a:r>
                <a:rPr lang="zh-CN" altLang="en-US" sz="2200" dirty="0">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rPr>
                <a:t>条件</a:t>
              </a:r>
              <a:endParaRPr lang="en-US" altLang="zh-CN" sz="2200" dirty="0">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endParaRPr>
            </a:p>
            <a:p>
              <a:pPr algn="ctr"/>
              <a:r>
                <a:rPr lang="zh-CN" altLang="en-US" sz="2200" dirty="0">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rPr>
                <a:t>说明</a:t>
              </a:r>
            </a:p>
          </p:txBody>
        </p:sp>
      </p:grpSp>
      <p:grpSp>
        <p:nvGrpSpPr>
          <p:cNvPr id="40" name="组合 39">
            <a:extLst>
              <a:ext uri="{FF2B5EF4-FFF2-40B4-BE49-F238E27FC236}">
                <a16:creationId xmlns:a16="http://schemas.microsoft.com/office/drawing/2014/main" id="{644D8120-28D0-4373-0D99-32FF81EC3EBC}"/>
              </a:ext>
            </a:extLst>
          </p:cNvPr>
          <p:cNvGrpSpPr/>
          <p:nvPr/>
        </p:nvGrpSpPr>
        <p:grpSpPr>
          <a:xfrm>
            <a:off x="2063753" y="2999896"/>
            <a:ext cx="801769" cy="818441"/>
            <a:chOff x="3716277" y="4988808"/>
            <a:chExt cx="714078" cy="756135"/>
          </a:xfrm>
        </p:grpSpPr>
        <p:sp>
          <p:nvSpPr>
            <p:cNvPr id="41" name="Freeform 5">
              <a:extLst>
                <a:ext uri="{FF2B5EF4-FFF2-40B4-BE49-F238E27FC236}">
                  <a16:creationId xmlns:a16="http://schemas.microsoft.com/office/drawing/2014/main" id="{D5C80872-05E2-91F8-0ACA-6D35FF22DC34}"/>
                </a:ext>
              </a:extLst>
            </p:cNvPr>
            <p:cNvSpPr/>
            <p:nvPr/>
          </p:nvSpPr>
          <p:spPr bwMode="auto">
            <a:xfrm rot="5400000">
              <a:off x="3711417" y="5026006"/>
              <a:ext cx="756135" cy="681740"/>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1"/>
            </a:solidFill>
            <a:ln w="63500" cap="flat">
              <a:noFill/>
              <a:prstDash val="solid"/>
              <a:miter lim="800000"/>
            </a:ln>
            <a:effectLst>
              <a:outerShdw blurRad="127000" dist="190500" dir="9000000" algn="r" rotWithShape="0">
                <a:prstClr val="black">
                  <a:alpha val="40000"/>
                </a:prstClr>
              </a:outerShdw>
            </a:effectLst>
          </p:spPr>
          <p:txBody>
            <a:bodyPr vert="horz" wrap="square" lIns="91413" tIns="45706" rIns="91413" bIns="45706"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dirty="0">
                <a:solidFill>
                  <a:schemeClr val="bg1"/>
                </a:solidFill>
                <a:latin typeface="OPPOSans B" panose="00020600040101010101" pitchFamily="18" charset="-122"/>
                <a:cs typeface="+mn-ea"/>
                <a:sym typeface="+mn-lt"/>
              </a:endParaRPr>
            </a:p>
          </p:txBody>
        </p:sp>
        <p:sp>
          <p:nvSpPr>
            <p:cNvPr id="42" name="文本框 41">
              <a:extLst>
                <a:ext uri="{FF2B5EF4-FFF2-40B4-BE49-F238E27FC236}">
                  <a16:creationId xmlns:a16="http://schemas.microsoft.com/office/drawing/2014/main" id="{BA69FC92-0C8B-85C3-6392-8BAB2D33282A}"/>
                </a:ext>
              </a:extLst>
            </p:cNvPr>
            <p:cNvSpPr txBox="1"/>
            <p:nvPr/>
          </p:nvSpPr>
          <p:spPr>
            <a:xfrm>
              <a:off x="3716277" y="5131639"/>
              <a:ext cx="712697" cy="426520"/>
            </a:xfrm>
            <a:prstGeom prst="rect">
              <a:avLst/>
            </a:prstGeom>
            <a:noFill/>
          </p:spPr>
          <p:txBody>
            <a:bodyPr wrap="none" rtlCol="0">
              <a:spAutoFit/>
            </a:bodyPr>
            <a:lstStyle/>
            <a:p>
              <a:pPr algn="ctr"/>
              <a:r>
                <a:rPr lang="zh-CN" altLang="en-US" sz="2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rPr>
                <a:t>任务</a:t>
              </a:r>
            </a:p>
          </p:txBody>
        </p:sp>
      </p:grpSp>
      <p:sp>
        <p:nvSpPr>
          <p:cNvPr id="43" name="矩形 42">
            <a:extLst>
              <a:ext uri="{FF2B5EF4-FFF2-40B4-BE49-F238E27FC236}">
                <a16:creationId xmlns:a16="http://schemas.microsoft.com/office/drawing/2014/main" id="{ED6A9247-BA82-A55E-CBFB-5C9C3EC515A9}"/>
              </a:ext>
            </a:extLst>
          </p:cNvPr>
          <p:cNvSpPr/>
          <p:nvPr/>
        </p:nvSpPr>
        <p:spPr>
          <a:xfrm>
            <a:off x="1736949" y="3845795"/>
            <a:ext cx="1528683" cy="42640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C1A30F4C-C712-5A62-E835-0FDF1D5017EC}"/>
              </a:ext>
            </a:extLst>
          </p:cNvPr>
          <p:cNvSpPr/>
          <p:nvPr/>
        </p:nvSpPr>
        <p:spPr>
          <a:xfrm>
            <a:off x="9822426" y="2130066"/>
            <a:ext cx="1858297" cy="45090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6" name="组合 45">
            <a:extLst>
              <a:ext uri="{FF2B5EF4-FFF2-40B4-BE49-F238E27FC236}">
                <a16:creationId xmlns:a16="http://schemas.microsoft.com/office/drawing/2014/main" id="{587EC645-D75F-C88A-5BF9-655F9A041557}"/>
              </a:ext>
            </a:extLst>
          </p:cNvPr>
          <p:cNvGrpSpPr/>
          <p:nvPr/>
        </p:nvGrpSpPr>
        <p:grpSpPr>
          <a:xfrm>
            <a:off x="10332819" y="1105901"/>
            <a:ext cx="837509" cy="979086"/>
            <a:chOff x="1392602" y="4733370"/>
            <a:chExt cx="1142353" cy="1267012"/>
          </a:xfrm>
        </p:grpSpPr>
        <p:sp>
          <p:nvSpPr>
            <p:cNvPr id="47" name="Freeform 5">
              <a:extLst>
                <a:ext uri="{FF2B5EF4-FFF2-40B4-BE49-F238E27FC236}">
                  <a16:creationId xmlns:a16="http://schemas.microsoft.com/office/drawing/2014/main" id="{ECF4DB28-A47E-2695-6E7B-3BEB3AA89166}"/>
                </a:ext>
              </a:extLst>
            </p:cNvPr>
            <p:cNvSpPr/>
            <p:nvPr/>
          </p:nvSpPr>
          <p:spPr bwMode="auto">
            <a:xfrm rot="5400000">
              <a:off x="1330273" y="4795699"/>
              <a:ext cx="1267012" cy="1142353"/>
            </a:xfrm>
            <a:custGeom>
              <a:avLst/>
              <a:gdLst>
                <a:gd name="T0" fmla="*/ 2151 w 2740"/>
                <a:gd name="T1" fmla="*/ 2315 h 2446"/>
                <a:gd name="T2" fmla="*/ 2055 w 2740"/>
                <a:gd name="T3" fmla="*/ 2410 h 2446"/>
                <a:gd name="T4" fmla="*/ 1918 w 2740"/>
                <a:gd name="T5" fmla="*/ 2445 h 2446"/>
                <a:gd name="T6" fmla="*/ 816 w 2740"/>
                <a:gd name="T7" fmla="*/ 2445 h 2446"/>
                <a:gd name="T8" fmla="*/ 685 w 2740"/>
                <a:gd name="T9" fmla="*/ 2410 h 2446"/>
                <a:gd name="T10" fmla="*/ 589 w 2740"/>
                <a:gd name="T11" fmla="*/ 2314 h 2446"/>
                <a:gd name="T12" fmla="*/ 36 w 2740"/>
                <a:gd name="T13" fmla="*/ 1356 h 2446"/>
                <a:gd name="T14" fmla="*/ 0 w 2740"/>
                <a:gd name="T15" fmla="*/ 1223 h 2446"/>
                <a:gd name="T16" fmla="*/ 36 w 2740"/>
                <a:gd name="T17" fmla="*/ 1089 h 2446"/>
                <a:gd name="T18" fmla="*/ 587 w 2740"/>
                <a:gd name="T19" fmla="*/ 135 h 2446"/>
                <a:gd name="T20" fmla="*/ 685 w 2740"/>
                <a:gd name="T21" fmla="*/ 37 h 2446"/>
                <a:gd name="T22" fmla="*/ 810 w 2740"/>
                <a:gd name="T23" fmla="*/ 1 h 2446"/>
                <a:gd name="T24" fmla="*/ 1916 w 2740"/>
                <a:gd name="T25" fmla="*/ 1 h 2446"/>
                <a:gd name="T26" fmla="*/ 2055 w 2740"/>
                <a:gd name="T27" fmla="*/ 37 h 2446"/>
                <a:gd name="T28" fmla="*/ 2151 w 2740"/>
                <a:gd name="T29" fmla="*/ 132 h 2446"/>
                <a:gd name="T30" fmla="*/ 2702 w 2740"/>
                <a:gd name="T31" fmla="*/ 1086 h 2446"/>
                <a:gd name="T32" fmla="*/ 2740 w 2740"/>
                <a:gd name="T33" fmla="*/ 1223 h 2446"/>
                <a:gd name="T34" fmla="*/ 2701 w 2740"/>
                <a:gd name="T35" fmla="*/ 1361 h 2446"/>
                <a:gd name="T36" fmla="*/ 2151 w 2740"/>
                <a:gd name="T37" fmla="*/ 2315 h 2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740" h="2446">
                  <a:moveTo>
                    <a:pt x="2151" y="2315"/>
                  </a:moveTo>
                  <a:cubicBezTo>
                    <a:pt x="2128" y="2353"/>
                    <a:pt x="2096" y="2386"/>
                    <a:pt x="2055" y="2410"/>
                  </a:cubicBezTo>
                  <a:cubicBezTo>
                    <a:pt x="2012" y="2435"/>
                    <a:pt x="1965" y="2446"/>
                    <a:pt x="1918" y="2445"/>
                  </a:cubicBezTo>
                  <a:lnTo>
                    <a:pt x="816" y="2445"/>
                  </a:lnTo>
                  <a:cubicBezTo>
                    <a:pt x="772" y="2445"/>
                    <a:pt x="726" y="2434"/>
                    <a:pt x="685" y="2410"/>
                  </a:cubicBezTo>
                  <a:cubicBezTo>
                    <a:pt x="644" y="2386"/>
                    <a:pt x="611" y="2353"/>
                    <a:pt x="589" y="2314"/>
                  </a:cubicBezTo>
                  <a:lnTo>
                    <a:pt x="36" y="1356"/>
                  </a:lnTo>
                  <a:cubicBezTo>
                    <a:pt x="13" y="1317"/>
                    <a:pt x="0" y="1272"/>
                    <a:pt x="0" y="1223"/>
                  </a:cubicBezTo>
                  <a:cubicBezTo>
                    <a:pt x="0" y="1174"/>
                    <a:pt x="13" y="1129"/>
                    <a:pt x="36" y="1089"/>
                  </a:cubicBezTo>
                  <a:lnTo>
                    <a:pt x="587" y="135"/>
                  </a:lnTo>
                  <a:cubicBezTo>
                    <a:pt x="610" y="96"/>
                    <a:pt x="643" y="61"/>
                    <a:pt x="685" y="37"/>
                  </a:cubicBezTo>
                  <a:cubicBezTo>
                    <a:pt x="724" y="14"/>
                    <a:pt x="767" y="2"/>
                    <a:pt x="810" y="1"/>
                  </a:cubicBezTo>
                  <a:lnTo>
                    <a:pt x="1916" y="1"/>
                  </a:lnTo>
                  <a:cubicBezTo>
                    <a:pt x="1963" y="0"/>
                    <a:pt x="2011" y="11"/>
                    <a:pt x="2055" y="37"/>
                  </a:cubicBezTo>
                  <a:cubicBezTo>
                    <a:pt x="2096" y="60"/>
                    <a:pt x="2129" y="93"/>
                    <a:pt x="2151" y="132"/>
                  </a:cubicBezTo>
                  <a:lnTo>
                    <a:pt x="2702" y="1086"/>
                  </a:lnTo>
                  <a:cubicBezTo>
                    <a:pt x="2726" y="1126"/>
                    <a:pt x="2740" y="1173"/>
                    <a:pt x="2740" y="1223"/>
                  </a:cubicBezTo>
                  <a:cubicBezTo>
                    <a:pt x="2740" y="1274"/>
                    <a:pt x="2726" y="1321"/>
                    <a:pt x="2701" y="1361"/>
                  </a:cubicBezTo>
                  <a:lnTo>
                    <a:pt x="2151" y="2315"/>
                  </a:lnTo>
                  <a:close/>
                </a:path>
              </a:pathLst>
            </a:custGeom>
            <a:solidFill>
              <a:schemeClr val="accent2"/>
            </a:solidFill>
            <a:ln w="3175" cap="flat">
              <a:noFill/>
              <a:prstDash val="solid"/>
              <a:miter lim="800000"/>
            </a:ln>
            <a:effectLst>
              <a:outerShdw blurRad="127000" dist="190500" dir="9000000" algn="r" rotWithShape="0">
                <a:prstClr val="black">
                  <a:alpha val="40000"/>
                </a:prstClr>
              </a:outerShdw>
            </a:effectLst>
          </p:spPr>
          <p:txBody>
            <a:bodyPr vert="horz" wrap="square" lIns="91413" tIns="45706" rIns="91413" bIns="45706" numCol="1" anchor="t" anchorCtr="0" compatLnSpc="1"/>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zh-CN" altLang="en-US" dirty="0">
                <a:solidFill>
                  <a:schemeClr val="bg1"/>
                </a:solidFill>
                <a:latin typeface="OPPOSans B" panose="00020600040101010101" pitchFamily="18" charset="-122"/>
                <a:cs typeface="+mn-ea"/>
                <a:sym typeface="+mn-lt"/>
              </a:endParaRPr>
            </a:p>
          </p:txBody>
        </p:sp>
        <p:sp>
          <p:nvSpPr>
            <p:cNvPr id="48" name="文本框 47">
              <a:extLst>
                <a:ext uri="{FF2B5EF4-FFF2-40B4-BE49-F238E27FC236}">
                  <a16:creationId xmlns:a16="http://schemas.microsoft.com/office/drawing/2014/main" id="{2C74678D-F78B-CA4D-7E8A-FE85AF2D598B}"/>
                </a:ext>
              </a:extLst>
            </p:cNvPr>
            <p:cNvSpPr txBox="1"/>
            <p:nvPr/>
          </p:nvSpPr>
          <p:spPr>
            <a:xfrm>
              <a:off x="1525818" y="5074488"/>
              <a:ext cx="892415" cy="512385"/>
            </a:xfrm>
            <a:prstGeom prst="rect">
              <a:avLst/>
            </a:prstGeom>
            <a:noFill/>
            <a:ln>
              <a:noFill/>
            </a:ln>
          </p:spPr>
          <p:txBody>
            <a:bodyPr wrap="none" rtlCol="0">
              <a:spAutoFit/>
            </a:bodyPr>
            <a:lstStyle/>
            <a:p>
              <a:pPr algn="ctr"/>
              <a:r>
                <a:rPr lang="zh-CN" altLang="en-US" sz="2400" dirty="0">
                  <a:solidFill>
                    <a:schemeClr val="bg1"/>
                  </a:solidFill>
                  <a:latin typeface="OPPOSans B" panose="00020600040101010101" pitchFamily="18" charset="-122"/>
                  <a:ea typeface="OPPOSans B" panose="00020600040101010101" pitchFamily="18" charset="-122"/>
                  <a:cs typeface="OPPOSans B" panose="00020600040101010101" pitchFamily="18" charset="-122"/>
                  <a:sym typeface="+mn-lt"/>
                </a:rPr>
                <a:t>角色</a:t>
              </a:r>
            </a:p>
          </p:txBody>
        </p:sp>
      </p:grpSp>
    </p:spTree>
    <p:custDataLst>
      <p:tags r:id="rId2"/>
    </p:custDataLst>
    <p:extLst>
      <p:ext uri="{BB962C8B-B14F-4D97-AF65-F5344CB8AC3E}">
        <p14:creationId xmlns:p14="http://schemas.microsoft.com/office/powerpoint/2010/main" val="4094778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B9399DFF-644A-CACF-51A2-1AB551ABFFC9}"/>
              </a:ext>
            </a:extLst>
          </p:cNvPr>
          <p:cNvGrpSpPr/>
          <p:nvPr/>
        </p:nvGrpSpPr>
        <p:grpSpPr>
          <a:xfrm>
            <a:off x="566757" y="1258606"/>
            <a:ext cx="2547329" cy="4340787"/>
            <a:chOff x="1043181" y="1256272"/>
            <a:chExt cx="2736989" cy="4340787"/>
          </a:xfrm>
        </p:grpSpPr>
        <p:grpSp>
          <p:nvGrpSpPr>
            <p:cNvPr id="50" name="组合 49">
              <a:extLst>
                <a:ext uri="{FF2B5EF4-FFF2-40B4-BE49-F238E27FC236}">
                  <a16:creationId xmlns:a16="http://schemas.microsoft.com/office/drawing/2014/main" id="{76DD6AD6-7089-B0F6-6115-0F52B978DD22}"/>
                </a:ext>
              </a:extLst>
            </p:cNvPr>
            <p:cNvGrpSpPr/>
            <p:nvPr/>
          </p:nvGrpSpPr>
          <p:grpSpPr>
            <a:xfrm>
              <a:off x="1043181" y="1256272"/>
              <a:ext cx="2736989" cy="4340787"/>
              <a:chOff x="1043181" y="1256272"/>
              <a:chExt cx="2736989" cy="4340787"/>
            </a:xfrm>
          </p:grpSpPr>
          <p:sp>
            <p:nvSpPr>
              <p:cNvPr id="52" name="矩形 51">
                <a:extLst>
                  <a:ext uri="{FF2B5EF4-FFF2-40B4-BE49-F238E27FC236}">
                    <a16:creationId xmlns:a16="http://schemas.microsoft.com/office/drawing/2014/main" id="{ADE0AA5D-C78C-588A-5F57-D1671E65C385}"/>
                  </a:ext>
                </a:extLst>
              </p:cNvPr>
              <p:cNvSpPr/>
              <p:nvPr/>
            </p:nvSpPr>
            <p:spPr>
              <a:xfrm>
                <a:off x="1448306" y="1256272"/>
                <a:ext cx="1926738" cy="548062"/>
              </a:xfrm>
              <a:prstGeom prst="rect">
                <a:avLst/>
              </a:prstGeom>
              <a:solidFill>
                <a:schemeClr val="accent1"/>
              </a:solidFill>
              <a:ln w="9525" cap="flat">
                <a:noFill/>
                <a:prstDash val="solid"/>
                <a:miter/>
              </a:ln>
            </p:spPr>
            <p:txBody>
              <a:bodyPr rtlCol="0" anchor="ctr"/>
              <a:lstStyle/>
              <a:p>
                <a:pPr algn="l"/>
                <a:endParaRPr lang="zh-CN" altLang="en-US">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grpSp>
            <p:nvGrpSpPr>
              <p:cNvPr id="53" name="组合 52">
                <a:extLst>
                  <a:ext uri="{FF2B5EF4-FFF2-40B4-BE49-F238E27FC236}">
                    <a16:creationId xmlns:a16="http://schemas.microsoft.com/office/drawing/2014/main" id="{D9A307AA-9B8E-9402-AFB9-9A4501CF38F9}"/>
                  </a:ext>
                </a:extLst>
              </p:cNvPr>
              <p:cNvGrpSpPr/>
              <p:nvPr/>
            </p:nvGrpSpPr>
            <p:grpSpPr>
              <a:xfrm>
                <a:off x="1043181" y="2291017"/>
                <a:ext cx="2736989" cy="3306042"/>
                <a:chOff x="1940787" y="2472941"/>
                <a:chExt cx="2322240" cy="2805062"/>
              </a:xfrm>
            </p:grpSpPr>
            <p:sp>
              <p:nvSpPr>
                <p:cNvPr id="56" name="矩形 55">
                  <a:extLst>
                    <a:ext uri="{FF2B5EF4-FFF2-40B4-BE49-F238E27FC236}">
                      <a16:creationId xmlns:a16="http://schemas.microsoft.com/office/drawing/2014/main" id="{D2BD8AF4-3191-7281-CF7B-08DB77FF73EB}"/>
                    </a:ext>
                  </a:extLst>
                </p:cNvPr>
                <p:cNvSpPr/>
                <p:nvPr/>
              </p:nvSpPr>
              <p:spPr>
                <a:xfrm>
                  <a:off x="1940787" y="2472941"/>
                  <a:ext cx="2322240" cy="25943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sp>
              <p:nvSpPr>
                <p:cNvPr id="57" name="矩形 56">
                  <a:extLst>
                    <a:ext uri="{FF2B5EF4-FFF2-40B4-BE49-F238E27FC236}">
                      <a16:creationId xmlns:a16="http://schemas.microsoft.com/office/drawing/2014/main" id="{08EAF401-D0A1-BFF7-08D1-5B3D634E9182}"/>
                    </a:ext>
                  </a:extLst>
                </p:cNvPr>
                <p:cNvSpPr/>
                <p:nvPr/>
              </p:nvSpPr>
              <p:spPr>
                <a:xfrm>
                  <a:off x="2265471" y="4856559"/>
                  <a:ext cx="1672873" cy="421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buFont typeface="Arial" panose="020B0604020202020204" pitchFamily="34" charset="0"/>
                    <a:buNone/>
                  </a:pPr>
                  <a:r>
                    <a:rPr lang="en-US" altLang="zh-CN" sz="2400" dirty="0">
                      <a:solidFill>
                        <a:schemeClr val="bg1"/>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rPr>
                    <a:t>01</a:t>
                  </a:r>
                </a:p>
              </p:txBody>
            </p:sp>
          </p:grpSp>
          <p:sp>
            <p:nvSpPr>
              <p:cNvPr id="54" name="矩形 53">
                <a:extLst>
                  <a:ext uri="{FF2B5EF4-FFF2-40B4-BE49-F238E27FC236}">
                    <a16:creationId xmlns:a16="http://schemas.microsoft.com/office/drawing/2014/main" id="{409FDBBB-0BF0-DA8F-2F6D-43D5BEFE4E44}"/>
                  </a:ext>
                </a:extLst>
              </p:cNvPr>
              <p:cNvSpPr/>
              <p:nvPr/>
            </p:nvSpPr>
            <p:spPr>
              <a:xfrm>
                <a:off x="1506176" y="1286810"/>
                <a:ext cx="181099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bg1"/>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rPr>
                  <a:t>角色</a:t>
                </a:r>
                <a:endParaRPr lang="en-US" altLang="zh-CN" sz="2800" b="1" dirty="0">
                  <a:solidFill>
                    <a:schemeClr val="bg1"/>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cxnSp>
            <p:nvCxnSpPr>
              <p:cNvPr id="55" name="直接箭头连接符 54">
                <a:extLst>
                  <a:ext uri="{FF2B5EF4-FFF2-40B4-BE49-F238E27FC236}">
                    <a16:creationId xmlns:a16="http://schemas.microsoft.com/office/drawing/2014/main" id="{DA9F3107-C02B-2F3E-58C0-19929423959F}"/>
                  </a:ext>
                </a:extLst>
              </p:cNvPr>
              <p:cNvCxnSpPr>
                <a:cxnSpLocks/>
              </p:cNvCxnSpPr>
              <p:nvPr/>
            </p:nvCxnSpPr>
            <p:spPr>
              <a:xfrm>
                <a:off x="2411674" y="1812202"/>
                <a:ext cx="1" cy="478815"/>
              </a:xfrm>
              <a:prstGeom prst="straightConnector1">
                <a:avLst/>
              </a:prstGeom>
              <a:ln>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51" name="Rectangle 42">
              <a:extLst>
                <a:ext uri="{FF2B5EF4-FFF2-40B4-BE49-F238E27FC236}">
                  <a16:creationId xmlns:a16="http://schemas.microsoft.com/office/drawing/2014/main" id="{D5F9C3F0-F43B-AE09-0705-4C6C1238926A}"/>
                </a:ext>
              </a:extLst>
            </p:cNvPr>
            <p:cNvSpPr/>
            <p:nvPr/>
          </p:nvSpPr>
          <p:spPr>
            <a:xfrm>
              <a:off x="1229100" y="2472846"/>
              <a:ext cx="2365154" cy="2445670"/>
            </a:xfrm>
            <a:prstGeom prst="rect">
              <a:avLst/>
            </a:prstGeom>
            <a:noFill/>
            <a:ln w="25400" cap="flat" cmpd="sng" algn="ctr">
              <a:noFill/>
              <a:prstDash val="solid"/>
            </a:ln>
            <a:effectLst/>
          </p:spPr>
          <p:txBody>
            <a:bodyPr wrap="square" rtlCol="0" anchor="ctr">
              <a:spAutoFit/>
            </a:bodyPr>
            <a:lstStyle/>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幼儿园老师</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初中语文老师</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高中物理教师</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科学家</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设计师</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律师</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画家</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大学校长</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作家</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工程师</a:t>
              </a:r>
              <a:endPar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103" name="组合 102">
            <a:extLst>
              <a:ext uri="{FF2B5EF4-FFF2-40B4-BE49-F238E27FC236}">
                <a16:creationId xmlns:a16="http://schemas.microsoft.com/office/drawing/2014/main" id="{235007F8-8A08-D80A-EC6C-2DB5CD1A80FE}"/>
              </a:ext>
            </a:extLst>
          </p:cNvPr>
          <p:cNvGrpSpPr/>
          <p:nvPr/>
        </p:nvGrpSpPr>
        <p:grpSpPr>
          <a:xfrm>
            <a:off x="3403809" y="1258606"/>
            <a:ext cx="2547329" cy="4340787"/>
            <a:chOff x="1043181" y="1256272"/>
            <a:chExt cx="2736989" cy="4340787"/>
          </a:xfrm>
        </p:grpSpPr>
        <p:grpSp>
          <p:nvGrpSpPr>
            <p:cNvPr id="104" name="组合 103">
              <a:extLst>
                <a:ext uri="{FF2B5EF4-FFF2-40B4-BE49-F238E27FC236}">
                  <a16:creationId xmlns:a16="http://schemas.microsoft.com/office/drawing/2014/main" id="{DAE1ABB3-F79A-B866-6C0B-2B0E7DEFAC0D}"/>
                </a:ext>
              </a:extLst>
            </p:cNvPr>
            <p:cNvGrpSpPr/>
            <p:nvPr/>
          </p:nvGrpSpPr>
          <p:grpSpPr>
            <a:xfrm>
              <a:off x="1043181" y="1256272"/>
              <a:ext cx="2736989" cy="4340787"/>
              <a:chOff x="1043181" y="1256272"/>
              <a:chExt cx="2736989" cy="4340787"/>
            </a:xfrm>
          </p:grpSpPr>
          <p:sp>
            <p:nvSpPr>
              <p:cNvPr id="106" name="矩形 105">
                <a:extLst>
                  <a:ext uri="{FF2B5EF4-FFF2-40B4-BE49-F238E27FC236}">
                    <a16:creationId xmlns:a16="http://schemas.microsoft.com/office/drawing/2014/main" id="{399A3428-A3E3-D39F-EDBD-4FB89EC6CB5F}"/>
                  </a:ext>
                </a:extLst>
              </p:cNvPr>
              <p:cNvSpPr/>
              <p:nvPr/>
            </p:nvSpPr>
            <p:spPr>
              <a:xfrm>
                <a:off x="1448306" y="1256272"/>
                <a:ext cx="1926738" cy="548062"/>
              </a:xfrm>
              <a:prstGeom prst="rect">
                <a:avLst/>
              </a:prstGeom>
              <a:solidFill>
                <a:schemeClr val="accent1"/>
              </a:solidFill>
              <a:ln w="9525" cap="flat">
                <a:noFill/>
                <a:prstDash val="solid"/>
                <a:miter/>
              </a:ln>
            </p:spPr>
            <p:txBody>
              <a:bodyPr rtlCol="0" anchor="ctr"/>
              <a:lstStyle/>
              <a:p>
                <a:pPr algn="l"/>
                <a:endParaRPr lang="zh-CN" altLang="en-US">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grpSp>
            <p:nvGrpSpPr>
              <p:cNvPr id="107" name="组合 106">
                <a:extLst>
                  <a:ext uri="{FF2B5EF4-FFF2-40B4-BE49-F238E27FC236}">
                    <a16:creationId xmlns:a16="http://schemas.microsoft.com/office/drawing/2014/main" id="{768A174A-DFA6-478E-E5F5-8033088FC331}"/>
                  </a:ext>
                </a:extLst>
              </p:cNvPr>
              <p:cNvGrpSpPr/>
              <p:nvPr/>
            </p:nvGrpSpPr>
            <p:grpSpPr>
              <a:xfrm>
                <a:off x="1043181" y="2291017"/>
                <a:ext cx="2736989" cy="3306042"/>
                <a:chOff x="1940787" y="2472941"/>
                <a:chExt cx="2322240" cy="2805062"/>
              </a:xfrm>
            </p:grpSpPr>
            <p:sp>
              <p:nvSpPr>
                <p:cNvPr id="110" name="矩形 109">
                  <a:extLst>
                    <a:ext uri="{FF2B5EF4-FFF2-40B4-BE49-F238E27FC236}">
                      <a16:creationId xmlns:a16="http://schemas.microsoft.com/office/drawing/2014/main" id="{79D09C34-43AC-593F-6A3E-A6CECE9D43D2}"/>
                    </a:ext>
                  </a:extLst>
                </p:cNvPr>
                <p:cNvSpPr/>
                <p:nvPr/>
              </p:nvSpPr>
              <p:spPr>
                <a:xfrm>
                  <a:off x="1940787" y="2472941"/>
                  <a:ext cx="2322240" cy="25943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sp>
              <p:nvSpPr>
                <p:cNvPr id="111" name="矩形 110">
                  <a:extLst>
                    <a:ext uri="{FF2B5EF4-FFF2-40B4-BE49-F238E27FC236}">
                      <a16:creationId xmlns:a16="http://schemas.microsoft.com/office/drawing/2014/main" id="{5A4E48A6-BF21-E75E-236B-0D83C2909AFA}"/>
                    </a:ext>
                  </a:extLst>
                </p:cNvPr>
                <p:cNvSpPr/>
                <p:nvPr/>
              </p:nvSpPr>
              <p:spPr>
                <a:xfrm>
                  <a:off x="2265471" y="4856559"/>
                  <a:ext cx="1672873" cy="421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buFont typeface="Arial" panose="020B0604020202020204" pitchFamily="34" charset="0"/>
                    <a:buNone/>
                  </a:pPr>
                  <a:r>
                    <a:rPr lang="en-US" altLang="zh-CN" sz="2400" dirty="0">
                      <a:solidFill>
                        <a:schemeClr val="bg1"/>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rPr>
                    <a:t>02</a:t>
                  </a:r>
                </a:p>
              </p:txBody>
            </p:sp>
          </p:grpSp>
          <p:sp>
            <p:nvSpPr>
              <p:cNvPr id="108" name="矩形 107">
                <a:extLst>
                  <a:ext uri="{FF2B5EF4-FFF2-40B4-BE49-F238E27FC236}">
                    <a16:creationId xmlns:a16="http://schemas.microsoft.com/office/drawing/2014/main" id="{709E7C55-8375-7FC5-FA8B-998508070928}"/>
                  </a:ext>
                </a:extLst>
              </p:cNvPr>
              <p:cNvSpPr/>
              <p:nvPr/>
            </p:nvSpPr>
            <p:spPr>
              <a:xfrm>
                <a:off x="1506176" y="1286810"/>
                <a:ext cx="181099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bg1"/>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rPr>
                  <a:t>任务</a:t>
                </a:r>
                <a:endParaRPr lang="en-US" altLang="zh-CN" sz="2800" b="1" dirty="0">
                  <a:solidFill>
                    <a:schemeClr val="bg1"/>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cxnSp>
            <p:nvCxnSpPr>
              <p:cNvPr id="109" name="直接箭头连接符 108">
                <a:extLst>
                  <a:ext uri="{FF2B5EF4-FFF2-40B4-BE49-F238E27FC236}">
                    <a16:creationId xmlns:a16="http://schemas.microsoft.com/office/drawing/2014/main" id="{D5DD95A5-C305-0341-EC27-874C3072AE78}"/>
                  </a:ext>
                </a:extLst>
              </p:cNvPr>
              <p:cNvCxnSpPr>
                <a:cxnSpLocks/>
              </p:cNvCxnSpPr>
              <p:nvPr/>
            </p:nvCxnSpPr>
            <p:spPr>
              <a:xfrm>
                <a:off x="2411674" y="1812202"/>
                <a:ext cx="1" cy="478815"/>
              </a:xfrm>
              <a:prstGeom prst="straightConnector1">
                <a:avLst/>
              </a:prstGeom>
              <a:ln>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05" name="Rectangle 42">
              <a:extLst>
                <a:ext uri="{FF2B5EF4-FFF2-40B4-BE49-F238E27FC236}">
                  <a16:creationId xmlns:a16="http://schemas.microsoft.com/office/drawing/2014/main" id="{A85E6E33-0081-D109-4181-F02845C15469}"/>
                </a:ext>
              </a:extLst>
            </p:cNvPr>
            <p:cNvSpPr/>
            <p:nvPr/>
          </p:nvSpPr>
          <p:spPr>
            <a:xfrm>
              <a:off x="1229097" y="2436485"/>
              <a:ext cx="2365154" cy="2445670"/>
            </a:xfrm>
            <a:prstGeom prst="rect">
              <a:avLst/>
            </a:prstGeom>
            <a:noFill/>
            <a:ln w="25400" cap="flat" cmpd="sng" algn="ctr">
              <a:noFill/>
              <a:prstDash val="solid"/>
            </a:ln>
            <a:effectLst/>
          </p:spPr>
          <p:txBody>
            <a:bodyPr wrap="square" rtlCol="0" anchor="ctr">
              <a:spAutoFit/>
            </a:bodyPr>
            <a:lstStyle/>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研究</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计划</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展示</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故事</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润色</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代码</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写出</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画出</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批改</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编辑</a:t>
              </a:r>
              <a:endPar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112" name="组合 111">
            <a:extLst>
              <a:ext uri="{FF2B5EF4-FFF2-40B4-BE49-F238E27FC236}">
                <a16:creationId xmlns:a16="http://schemas.microsoft.com/office/drawing/2014/main" id="{FF9526F2-380C-1FED-2BB1-366AA6203921}"/>
              </a:ext>
            </a:extLst>
          </p:cNvPr>
          <p:cNvGrpSpPr/>
          <p:nvPr/>
        </p:nvGrpSpPr>
        <p:grpSpPr>
          <a:xfrm>
            <a:off x="6240861" y="1258606"/>
            <a:ext cx="2547329" cy="4340787"/>
            <a:chOff x="1043181" y="1256272"/>
            <a:chExt cx="2736989" cy="4340787"/>
          </a:xfrm>
        </p:grpSpPr>
        <p:grpSp>
          <p:nvGrpSpPr>
            <p:cNvPr id="113" name="组合 112">
              <a:extLst>
                <a:ext uri="{FF2B5EF4-FFF2-40B4-BE49-F238E27FC236}">
                  <a16:creationId xmlns:a16="http://schemas.microsoft.com/office/drawing/2014/main" id="{0962F886-D925-75F8-F6F3-DF34BDE85E18}"/>
                </a:ext>
              </a:extLst>
            </p:cNvPr>
            <p:cNvGrpSpPr/>
            <p:nvPr/>
          </p:nvGrpSpPr>
          <p:grpSpPr>
            <a:xfrm>
              <a:off x="1043181" y="1256272"/>
              <a:ext cx="2736989" cy="4340787"/>
              <a:chOff x="1043181" y="1256272"/>
              <a:chExt cx="2736989" cy="4340787"/>
            </a:xfrm>
          </p:grpSpPr>
          <p:sp>
            <p:nvSpPr>
              <p:cNvPr id="115" name="矩形 114">
                <a:extLst>
                  <a:ext uri="{FF2B5EF4-FFF2-40B4-BE49-F238E27FC236}">
                    <a16:creationId xmlns:a16="http://schemas.microsoft.com/office/drawing/2014/main" id="{59AEF429-9840-CC5D-8822-647B2F614E34}"/>
                  </a:ext>
                </a:extLst>
              </p:cNvPr>
              <p:cNvSpPr/>
              <p:nvPr/>
            </p:nvSpPr>
            <p:spPr>
              <a:xfrm>
                <a:off x="1448306" y="1256272"/>
                <a:ext cx="1926738" cy="548062"/>
              </a:xfrm>
              <a:prstGeom prst="rect">
                <a:avLst/>
              </a:prstGeom>
              <a:solidFill>
                <a:schemeClr val="accent1"/>
              </a:solidFill>
              <a:ln w="9525" cap="flat">
                <a:noFill/>
                <a:prstDash val="solid"/>
                <a:miter/>
              </a:ln>
            </p:spPr>
            <p:txBody>
              <a:bodyPr rtlCol="0" anchor="ctr"/>
              <a:lstStyle/>
              <a:p>
                <a:pPr algn="l"/>
                <a:endParaRPr lang="zh-CN" altLang="en-US">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grpSp>
            <p:nvGrpSpPr>
              <p:cNvPr id="116" name="组合 115">
                <a:extLst>
                  <a:ext uri="{FF2B5EF4-FFF2-40B4-BE49-F238E27FC236}">
                    <a16:creationId xmlns:a16="http://schemas.microsoft.com/office/drawing/2014/main" id="{A3411F4B-2421-EDF4-FF4B-494E66C3EF26}"/>
                  </a:ext>
                </a:extLst>
              </p:cNvPr>
              <p:cNvGrpSpPr/>
              <p:nvPr/>
            </p:nvGrpSpPr>
            <p:grpSpPr>
              <a:xfrm>
                <a:off x="1043181" y="2291017"/>
                <a:ext cx="2736989" cy="3306042"/>
                <a:chOff x="1940787" y="2472941"/>
                <a:chExt cx="2322240" cy="2805062"/>
              </a:xfrm>
            </p:grpSpPr>
            <p:sp>
              <p:nvSpPr>
                <p:cNvPr id="119" name="矩形 118">
                  <a:extLst>
                    <a:ext uri="{FF2B5EF4-FFF2-40B4-BE49-F238E27FC236}">
                      <a16:creationId xmlns:a16="http://schemas.microsoft.com/office/drawing/2014/main" id="{690A8FD9-F879-7793-B74C-C8396604F2D3}"/>
                    </a:ext>
                  </a:extLst>
                </p:cNvPr>
                <p:cNvSpPr/>
                <p:nvPr/>
              </p:nvSpPr>
              <p:spPr>
                <a:xfrm>
                  <a:off x="1940787" y="2472941"/>
                  <a:ext cx="2322240" cy="25943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sp>
              <p:nvSpPr>
                <p:cNvPr id="120" name="矩形 119">
                  <a:extLst>
                    <a:ext uri="{FF2B5EF4-FFF2-40B4-BE49-F238E27FC236}">
                      <a16:creationId xmlns:a16="http://schemas.microsoft.com/office/drawing/2014/main" id="{684872A8-2EF8-E733-E641-02B8496E5851}"/>
                    </a:ext>
                  </a:extLst>
                </p:cNvPr>
                <p:cNvSpPr/>
                <p:nvPr/>
              </p:nvSpPr>
              <p:spPr>
                <a:xfrm>
                  <a:off x="2265471" y="4856559"/>
                  <a:ext cx="1672873" cy="421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buFont typeface="Arial" panose="020B0604020202020204" pitchFamily="34" charset="0"/>
                    <a:buNone/>
                  </a:pPr>
                  <a:r>
                    <a:rPr lang="en-US" altLang="zh-CN" sz="2400" dirty="0">
                      <a:solidFill>
                        <a:schemeClr val="bg1"/>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rPr>
                    <a:t>03</a:t>
                  </a:r>
                </a:p>
              </p:txBody>
            </p:sp>
          </p:grpSp>
          <p:sp>
            <p:nvSpPr>
              <p:cNvPr id="117" name="矩形 116">
                <a:extLst>
                  <a:ext uri="{FF2B5EF4-FFF2-40B4-BE49-F238E27FC236}">
                    <a16:creationId xmlns:a16="http://schemas.microsoft.com/office/drawing/2014/main" id="{4978EB3C-6026-F92A-0934-EDCDFC1D7D34}"/>
                  </a:ext>
                </a:extLst>
              </p:cNvPr>
              <p:cNvSpPr/>
              <p:nvPr/>
            </p:nvSpPr>
            <p:spPr>
              <a:xfrm>
                <a:off x="1506176" y="1286810"/>
                <a:ext cx="181099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bg1"/>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rPr>
                  <a:t>要求</a:t>
                </a:r>
                <a:endParaRPr lang="en-US" altLang="zh-CN" sz="2800" b="1" dirty="0">
                  <a:solidFill>
                    <a:schemeClr val="bg1"/>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cxnSp>
            <p:nvCxnSpPr>
              <p:cNvPr id="118" name="直接箭头连接符 117">
                <a:extLst>
                  <a:ext uri="{FF2B5EF4-FFF2-40B4-BE49-F238E27FC236}">
                    <a16:creationId xmlns:a16="http://schemas.microsoft.com/office/drawing/2014/main" id="{EFDAFF0C-3AEF-B5D3-4066-E2444986935B}"/>
                  </a:ext>
                </a:extLst>
              </p:cNvPr>
              <p:cNvCxnSpPr>
                <a:cxnSpLocks/>
              </p:cNvCxnSpPr>
              <p:nvPr/>
            </p:nvCxnSpPr>
            <p:spPr>
              <a:xfrm>
                <a:off x="2411674" y="1812202"/>
                <a:ext cx="1" cy="478815"/>
              </a:xfrm>
              <a:prstGeom prst="straightConnector1">
                <a:avLst/>
              </a:prstGeom>
              <a:ln>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14" name="Rectangle 42">
              <a:extLst>
                <a:ext uri="{FF2B5EF4-FFF2-40B4-BE49-F238E27FC236}">
                  <a16:creationId xmlns:a16="http://schemas.microsoft.com/office/drawing/2014/main" id="{B3FC610B-D83B-3454-5794-802CF1426317}"/>
                </a:ext>
              </a:extLst>
            </p:cNvPr>
            <p:cNvSpPr/>
            <p:nvPr/>
          </p:nvSpPr>
          <p:spPr>
            <a:xfrm>
              <a:off x="1225277" y="2472846"/>
              <a:ext cx="2365154" cy="2445670"/>
            </a:xfrm>
            <a:prstGeom prst="rect">
              <a:avLst/>
            </a:prstGeom>
            <a:noFill/>
            <a:ln w="25400" cap="flat" cmpd="sng" algn="ctr">
              <a:noFill/>
              <a:prstDash val="solid"/>
            </a:ln>
            <a:effectLst/>
          </p:spPr>
          <p:txBody>
            <a:bodyPr wrap="square" rtlCol="0" anchor="ctr">
              <a:spAutoFit/>
            </a:bodyPr>
            <a:lstStyle/>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PPT</a:t>
              </a: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教学设计</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电子表格</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总结</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论文</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教学计划</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报告</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图表</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图像</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Python</a:t>
              </a: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代码</a:t>
              </a:r>
              <a:endPar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grpSp>
        <p:nvGrpSpPr>
          <p:cNvPr id="121" name="组合 120">
            <a:extLst>
              <a:ext uri="{FF2B5EF4-FFF2-40B4-BE49-F238E27FC236}">
                <a16:creationId xmlns:a16="http://schemas.microsoft.com/office/drawing/2014/main" id="{360809E6-86F7-F5B9-6CB5-D473186E376C}"/>
              </a:ext>
            </a:extLst>
          </p:cNvPr>
          <p:cNvGrpSpPr/>
          <p:nvPr/>
        </p:nvGrpSpPr>
        <p:grpSpPr>
          <a:xfrm>
            <a:off x="9077914" y="1258606"/>
            <a:ext cx="2547329" cy="4340787"/>
            <a:chOff x="1043181" y="1256272"/>
            <a:chExt cx="2736989" cy="4340787"/>
          </a:xfrm>
        </p:grpSpPr>
        <p:grpSp>
          <p:nvGrpSpPr>
            <p:cNvPr id="122" name="组合 121">
              <a:extLst>
                <a:ext uri="{FF2B5EF4-FFF2-40B4-BE49-F238E27FC236}">
                  <a16:creationId xmlns:a16="http://schemas.microsoft.com/office/drawing/2014/main" id="{D0D2700E-7526-EBBD-5C0D-8D7374D0D63A}"/>
                </a:ext>
              </a:extLst>
            </p:cNvPr>
            <p:cNvGrpSpPr/>
            <p:nvPr/>
          </p:nvGrpSpPr>
          <p:grpSpPr>
            <a:xfrm>
              <a:off x="1043181" y="1256272"/>
              <a:ext cx="2736989" cy="4340787"/>
              <a:chOff x="1043181" y="1256272"/>
              <a:chExt cx="2736989" cy="4340787"/>
            </a:xfrm>
          </p:grpSpPr>
          <p:sp>
            <p:nvSpPr>
              <p:cNvPr id="124" name="矩形 123">
                <a:extLst>
                  <a:ext uri="{FF2B5EF4-FFF2-40B4-BE49-F238E27FC236}">
                    <a16:creationId xmlns:a16="http://schemas.microsoft.com/office/drawing/2014/main" id="{A118EA8E-9CC2-4E75-EEE9-68A4FADFA8A5}"/>
                  </a:ext>
                </a:extLst>
              </p:cNvPr>
              <p:cNvSpPr/>
              <p:nvPr/>
            </p:nvSpPr>
            <p:spPr>
              <a:xfrm>
                <a:off x="1448306" y="1256272"/>
                <a:ext cx="1926738" cy="548062"/>
              </a:xfrm>
              <a:prstGeom prst="rect">
                <a:avLst/>
              </a:prstGeom>
              <a:solidFill>
                <a:schemeClr val="accent1"/>
              </a:solidFill>
              <a:ln w="9525" cap="flat">
                <a:noFill/>
                <a:prstDash val="solid"/>
                <a:miter/>
              </a:ln>
            </p:spPr>
            <p:txBody>
              <a:bodyPr rtlCol="0" anchor="ctr"/>
              <a:lstStyle/>
              <a:p>
                <a:pPr algn="l"/>
                <a:endParaRPr lang="zh-CN" altLang="en-US">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grpSp>
            <p:nvGrpSpPr>
              <p:cNvPr id="125" name="组合 124">
                <a:extLst>
                  <a:ext uri="{FF2B5EF4-FFF2-40B4-BE49-F238E27FC236}">
                    <a16:creationId xmlns:a16="http://schemas.microsoft.com/office/drawing/2014/main" id="{2568AA72-C566-C673-97C8-E614B3A55896}"/>
                  </a:ext>
                </a:extLst>
              </p:cNvPr>
              <p:cNvGrpSpPr/>
              <p:nvPr/>
            </p:nvGrpSpPr>
            <p:grpSpPr>
              <a:xfrm>
                <a:off x="1043181" y="2291017"/>
                <a:ext cx="2736989" cy="3306042"/>
                <a:chOff x="1940787" y="2472941"/>
                <a:chExt cx="2322240" cy="2805062"/>
              </a:xfrm>
            </p:grpSpPr>
            <p:sp>
              <p:nvSpPr>
                <p:cNvPr id="128" name="矩形 127">
                  <a:extLst>
                    <a:ext uri="{FF2B5EF4-FFF2-40B4-BE49-F238E27FC236}">
                      <a16:creationId xmlns:a16="http://schemas.microsoft.com/office/drawing/2014/main" id="{F6BA1FBA-44C6-2AE0-9D6E-70F491165775}"/>
                    </a:ext>
                  </a:extLst>
                </p:cNvPr>
                <p:cNvSpPr/>
                <p:nvPr/>
              </p:nvSpPr>
              <p:spPr>
                <a:xfrm>
                  <a:off x="1940787" y="2472941"/>
                  <a:ext cx="2322240" cy="2594340"/>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sp>
              <p:nvSpPr>
                <p:cNvPr id="129" name="矩形 128">
                  <a:extLst>
                    <a:ext uri="{FF2B5EF4-FFF2-40B4-BE49-F238E27FC236}">
                      <a16:creationId xmlns:a16="http://schemas.microsoft.com/office/drawing/2014/main" id="{862591C4-53C3-E217-5745-784A0B82943B}"/>
                    </a:ext>
                  </a:extLst>
                </p:cNvPr>
                <p:cNvSpPr/>
                <p:nvPr/>
              </p:nvSpPr>
              <p:spPr>
                <a:xfrm>
                  <a:off x="2265471" y="4856559"/>
                  <a:ext cx="1672873" cy="421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fontAlgn="base">
                    <a:spcBef>
                      <a:spcPct val="0"/>
                    </a:spcBef>
                    <a:spcAft>
                      <a:spcPct val="0"/>
                    </a:spcAft>
                    <a:buFont typeface="Arial" panose="020B0604020202020204" pitchFamily="34" charset="0"/>
                    <a:buNone/>
                  </a:pPr>
                  <a:r>
                    <a:rPr lang="en-US" altLang="zh-CN" sz="2400" dirty="0">
                      <a:solidFill>
                        <a:schemeClr val="bg1"/>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rPr>
                    <a:t>04</a:t>
                  </a:r>
                </a:p>
              </p:txBody>
            </p:sp>
          </p:grpSp>
          <p:sp>
            <p:nvSpPr>
              <p:cNvPr id="126" name="矩形 125">
                <a:extLst>
                  <a:ext uri="{FF2B5EF4-FFF2-40B4-BE49-F238E27FC236}">
                    <a16:creationId xmlns:a16="http://schemas.microsoft.com/office/drawing/2014/main" id="{E99E3447-F176-0211-8CDA-ADABC37DDA33}"/>
                  </a:ext>
                </a:extLst>
              </p:cNvPr>
              <p:cNvSpPr/>
              <p:nvPr/>
            </p:nvSpPr>
            <p:spPr>
              <a:xfrm>
                <a:off x="1506176" y="1286810"/>
                <a:ext cx="1810996"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zh-CN" altLang="en-US" sz="2800" b="1" dirty="0">
                    <a:solidFill>
                      <a:schemeClr val="bg1"/>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rPr>
                  <a:t>说明</a:t>
                </a:r>
                <a:endParaRPr lang="en-US" altLang="zh-CN" sz="2800" b="1" dirty="0">
                  <a:solidFill>
                    <a:schemeClr val="bg1"/>
                  </a:solidFill>
                  <a:latin typeface="OPPOSans B" panose="00020600040101010101" pitchFamily="18" charset="-122"/>
                  <a:ea typeface="OPPOSans R" panose="00020600040101010101" pitchFamily="18" charset="-122"/>
                  <a:cs typeface="OPPOSans R" panose="00020600040101010101" pitchFamily="18" charset="-122"/>
                  <a:sym typeface="OPPOSans B" panose="00020600040101010101" pitchFamily="18" charset="-122"/>
                </a:endParaRPr>
              </a:p>
            </p:txBody>
          </p:sp>
          <p:cxnSp>
            <p:nvCxnSpPr>
              <p:cNvPr id="127" name="直接箭头连接符 126">
                <a:extLst>
                  <a:ext uri="{FF2B5EF4-FFF2-40B4-BE49-F238E27FC236}">
                    <a16:creationId xmlns:a16="http://schemas.microsoft.com/office/drawing/2014/main" id="{05727618-0673-2350-65B3-DD6D4696B4BF}"/>
                  </a:ext>
                </a:extLst>
              </p:cNvPr>
              <p:cNvCxnSpPr>
                <a:cxnSpLocks/>
              </p:cNvCxnSpPr>
              <p:nvPr/>
            </p:nvCxnSpPr>
            <p:spPr>
              <a:xfrm>
                <a:off x="2411674" y="1812202"/>
                <a:ext cx="1" cy="478815"/>
              </a:xfrm>
              <a:prstGeom prst="straightConnector1">
                <a:avLst/>
              </a:prstGeom>
              <a:ln>
                <a:solidFill>
                  <a:schemeClr val="accent2"/>
                </a:solidFill>
                <a:prstDash val="dash"/>
                <a:tailEnd type="triangle"/>
              </a:ln>
            </p:spPr>
            <p:style>
              <a:lnRef idx="1">
                <a:schemeClr val="accent1"/>
              </a:lnRef>
              <a:fillRef idx="0">
                <a:schemeClr val="accent1"/>
              </a:fillRef>
              <a:effectRef idx="0">
                <a:schemeClr val="accent1"/>
              </a:effectRef>
              <a:fontRef idx="minor">
                <a:schemeClr val="tx1"/>
              </a:fontRef>
            </p:style>
          </p:cxnSp>
        </p:grpSp>
        <p:sp>
          <p:nvSpPr>
            <p:cNvPr id="123" name="Rectangle 42">
              <a:extLst>
                <a:ext uri="{FF2B5EF4-FFF2-40B4-BE49-F238E27FC236}">
                  <a16:creationId xmlns:a16="http://schemas.microsoft.com/office/drawing/2014/main" id="{E2F62E87-4AB0-81A8-2892-B75466A3AC72}"/>
                </a:ext>
              </a:extLst>
            </p:cNvPr>
            <p:cNvSpPr/>
            <p:nvPr/>
          </p:nvSpPr>
          <p:spPr>
            <a:xfrm>
              <a:off x="1264500" y="2436485"/>
              <a:ext cx="2515670" cy="2445670"/>
            </a:xfrm>
            <a:prstGeom prst="rect">
              <a:avLst/>
            </a:prstGeom>
            <a:noFill/>
            <a:ln w="25400" cap="flat" cmpd="sng" algn="ctr">
              <a:noFill/>
              <a:prstDash val="solid"/>
            </a:ln>
            <a:effectLst/>
          </p:spPr>
          <p:txBody>
            <a:bodyPr wrap="square" rtlCol="0" anchor="ctr">
              <a:spAutoFit/>
            </a:bodyPr>
            <a:lstStyle/>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2000</a:t>
              </a: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字</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用</a:t>
              </a:r>
              <a:r>
                <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Markdown</a:t>
              </a: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格式</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请一步步思考</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给出进一步改进意见</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更详细的描述</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用表格输出</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参考文献</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lang="zh-CN" altLang="en-US"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rPr>
                <a:t>有哪些可提供选择的</a:t>
              </a:r>
              <a:endParaRPr lang="en-US" altLang="zh-CN" sz="1400" kern="0" spc="159"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r>
                <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rPr>
                <a:t>给出修改意见</a:t>
              </a:r>
              <a:endParaRPr kumimoji="0" lang="en-US" altLang="zh-CN"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a:p>
              <a:pPr marL="285750" marR="0" lvl="0" indent="-285750" defTabSz="967527" eaLnBrk="1" fontAlgn="auto" latinLnBrk="0" hangingPunct="1">
                <a:lnSpc>
                  <a:spcPct val="110000"/>
                </a:lnSpc>
                <a:spcBef>
                  <a:spcPts val="0"/>
                </a:spcBef>
                <a:spcAft>
                  <a:spcPts val="0"/>
                </a:spcAft>
                <a:buClrTx/>
                <a:buSzTx/>
                <a:buFont typeface="Wingdings" panose="05000000000000000000" pitchFamily="2" charset="2"/>
                <a:buChar char="l"/>
                <a:tabLst/>
                <a:defRPr/>
              </a:pPr>
              <a:endParaRPr kumimoji="0" lang="zh-CN" altLang="en-US" sz="1400" b="0" i="0" u="none" strike="noStrike" kern="0" cap="none" spc="159"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endParaRPr>
            </a:p>
          </p:txBody>
        </p:sp>
      </p:grpSp>
    </p:spTree>
    <p:custDataLst>
      <p:tags r:id="rId2"/>
    </p:custDataLst>
    <p:extLst>
      <p:ext uri="{BB962C8B-B14F-4D97-AF65-F5344CB8AC3E}">
        <p14:creationId xmlns:p14="http://schemas.microsoft.com/office/powerpoint/2010/main" val="21795599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任意多边形: 形状 15">
            <a:extLst>
              <a:ext uri="{FF2B5EF4-FFF2-40B4-BE49-F238E27FC236}">
                <a16:creationId xmlns:a16="http://schemas.microsoft.com/office/drawing/2014/main" id="{2230F8C3-105F-44EE-8D81-24679999FC7A}"/>
              </a:ext>
            </a:extLst>
          </p:cNvPr>
          <p:cNvSpPr>
            <a:spLocks/>
          </p:cNvSpPr>
          <p:nvPr/>
        </p:nvSpPr>
        <p:spPr bwMode="auto">
          <a:xfrm flipH="1">
            <a:off x="0" y="0"/>
            <a:ext cx="5791200" cy="6858000"/>
          </a:xfrm>
          <a:custGeom>
            <a:avLst/>
            <a:gdLst>
              <a:gd name="connsiteX0" fmla="*/ 6446520 w 6446520"/>
              <a:gd name="connsiteY0" fmla="*/ 6858000 h 6858000"/>
              <a:gd name="connsiteX1" fmla="*/ 36150 w 6446520"/>
              <a:gd name="connsiteY1" fmla="*/ 6858000 h 6858000"/>
              <a:gd name="connsiteX2" fmla="*/ 33862 w 6446520"/>
              <a:gd name="connsiteY2" fmla="*/ 6850449 h 6858000"/>
              <a:gd name="connsiteX3" fmla="*/ 26755 w 6446520"/>
              <a:gd name="connsiteY3" fmla="*/ 6822858 h 6858000"/>
              <a:gd name="connsiteX4" fmla="*/ 20484 w 6446520"/>
              <a:gd name="connsiteY4" fmla="*/ 6795267 h 6858000"/>
              <a:gd name="connsiteX5" fmla="*/ 15050 w 6446520"/>
              <a:gd name="connsiteY5" fmla="*/ 6767676 h 6858000"/>
              <a:gd name="connsiteX6" fmla="*/ 10451 w 6446520"/>
              <a:gd name="connsiteY6" fmla="*/ 6740086 h 6858000"/>
              <a:gd name="connsiteX7" fmla="*/ 6689 w 6446520"/>
              <a:gd name="connsiteY7" fmla="*/ 6712077 h 6858000"/>
              <a:gd name="connsiteX8" fmla="*/ 3763 w 6446520"/>
              <a:gd name="connsiteY8" fmla="*/ 6684486 h 6858000"/>
              <a:gd name="connsiteX9" fmla="*/ 1672 w 6446520"/>
              <a:gd name="connsiteY9" fmla="*/ 6656895 h 6858000"/>
              <a:gd name="connsiteX10" fmla="*/ 418 w 6446520"/>
              <a:gd name="connsiteY10" fmla="*/ 6629305 h 6858000"/>
              <a:gd name="connsiteX11" fmla="*/ 0 w 6446520"/>
              <a:gd name="connsiteY11" fmla="*/ 6601296 h 6858000"/>
              <a:gd name="connsiteX12" fmla="*/ 418 w 6446520"/>
              <a:gd name="connsiteY12" fmla="*/ 6573287 h 6858000"/>
              <a:gd name="connsiteX13" fmla="*/ 1672 w 6446520"/>
              <a:gd name="connsiteY13" fmla="*/ 6545696 h 6858000"/>
              <a:gd name="connsiteX14" fmla="*/ 3763 w 6446520"/>
              <a:gd name="connsiteY14" fmla="*/ 6517687 h 6858000"/>
              <a:gd name="connsiteX15" fmla="*/ 6689 w 6446520"/>
              <a:gd name="connsiteY15" fmla="*/ 6490097 h 6858000"/>
              <a:gd name="connsiteX16" fmla="*/ 10451 w 6446520"/>
              <a:gd name="connsiteY16" fmla="*/ 6462088 h 6858000"/>
              <a:gd name="connsiteX17" fmla="*/ 15050 w 6446520"/>
              <a:gd name="connsiteY17" fmla="*/ 6434497 h 6858000"/>
              <a:gd name="connsiteX18" fmla="*/ 20484 w 6446520"/>
              <a:gd name="connsiteY18" fmla="*/ 6406906 h 6858000"/>
              <a:gd name="connsiteX19" fmla="*/ 26755 w 6446520"/>
              <a:gd name="connsiteY19" fmla="*/ 6378898 h 6858000"/>
              <a:gd name="connsiteX20" fmla="*/ 33862 w 6446520"/>
              <a:gd name="connsiteY20" fmla="*/ 6351307 h 6858000"/>
              <a:gd name="connsiteX21" fmla="*/ 42222 w 6446520"/>
              <a:gd name="connsiteY21" fmla="*/ 6324552 h 6858000"/>
              <a:gd name="connsiteX22" fmla="*/ 50583 w 6446520"/>
              <a:gd name="connsiteY22" fmla="*/ 6296961 h 6858000"/>
              <a:gd name="connsiteX23" fmla="*/ 60616 w 6446520"/>
              <a:gd name="connsiteY23" fmla="*/ 6269371 h 6858000"/>
              <a:gd name="connsiteX24" fmla="*/ 71067 w 6446520"/>
              <a:gd name="connsiteY24" fmla="*/ 6242198 h 6858000"/>
              <a:gd name="connsiteX25" fmla="*/ 82354 w 6446520"/>
              <a:gd name="connsiteY25" fmla="*/ 6215025 h 6858000"/>
              <a:gd name="connsiteX26" fmla="*/ 94896 w 6446520"/>
              <a:gd name="connsiteY26" fmla="*/ 6187853 h 6858000"/>
              <a:gd name="connsiteX27" fmla="*/ 107855 w 6446520"/>
              <a:gd name="connsiteY27" fmla="*/ 6161516 h 6858000"/>
              <a:gd name="connsiteX28" fmla="*/ 2928799 w 6446520"/>
              <a:gd name="connsiteY28" fmla="*/ 543454 h 6858000"/>
              <a:gd name="connsiteX29" fmla="*/ 2945103 w 6446520"/>
              <a:gd name="connsiteY29" fmla="*/ 512101 h 6858000"/>
              <a:gd name="connsiteX30" fmla="*/ 2963079 w 6446520"/>
              <a:gd name="connsiteY30" fmla="*/ 480748 h 6858000"/>
              <a:gd name="connsiteX31" fmla="*/ 2981055 w 6446520"/>
              <a:gd name="connsiteY31" fmla="*/ 451067 h 6858000"/>
              <a:gd name="connsiteX32" fmla="*/ 3000285 w 6446520"/>
              <a:gd name="connsiteY32" fmla="*/ 422222 h 6858000"/>
              <a:gd name="connsiteX33" fmla="*/ 3019933 w 6446520"/>
              <a:gd name="connsiteY33" fmla="*/ 393795 h 6858000"/>
              <a:gd name="connsiteX34" fmla="*/ 3040835 w 6446520"/>
              <a:gd name="connsiteY34" fmla="*/ 366623 h 6858000"/>
              <a:gd name="connsiteX35" fmla="*/ 3062573 w 6446520"/>
              <a:gd name="connsiteY35" fmla="*/ 339868 h 6858000"/>
              <a:gd name="connsiteX36" fmla="*/ 3085565 w 6446520"/>
              <a:gd name="connsiteY36" fmla="*/ 314786 h 6858000"/>
              <a:gd name="connsiteX37" fmla="*/ 3108557 w 6446520"/>
              <a:gd name="connsiteY37" fmla="*/ 289703 h 6858000"/>
              <a:gd name="connsiteX38" fmla="*/ 3132386 w 6446520"/>
              <a:gd name="connsiteY38" fmla="*/ 265875 h 6858000"/>
              <a:gd name="connsiteX39" fmla="*/ 3157050 w 6446520"/>
              <a:gd name="connsiteY39" fmla="*/ 243300 h 6858000"/>
              <a:gd name="connsiteX40" fmla="*/ 3182551 w 6446520"/>
              <a:gd name="connsiteY40" fmla="*/ 221562 h 6858000"/>
              <a:gd name="connsiteX41" fmla="*/ 3208469 w 6446520"/>
              <a:gd name="connsiteY41" fmla="*/ 200660 h 6858000"/>
              <a:gd name="connsiteX42" fmla="*/ 3235224 w 6446520"/>
              <a:gd name="connsiteY42" fmla="*/ 180594 h 6858000"/>
              <a:gd name="connsiteX43" fmla="*/ 3262815 w 6446520"/>
              <a:gd name="connsiteY43" fmla="*/ 161782 h 6858000"/>
              <a:gd name="connsiteX44" fmla="*/ 3290824 w 6446520"/>
              <a:gd name="connsiteY44" fmla="*/ 143389 h 6858000"/>
              <a:gd name="connsiteX45" fmla="*/ 3319669 w 6446520"/>
              <a:gd name="connsiteY45" fmla="*/ 126667 h 6858000"/>
              <a:gd name="connsiteX46" fmla="*/ 3348931 w 6446520"/>
              <a:gd name="connsiteY46" fmla="*/ 110781 h 6858000"/>
              <a:gd name="connsiteX47" fmla="*/ 3378612 w 6446520"/>
              <a:gd name="connsiteY47" fmla="*/ 95732 h 6858000"/>
              <a:gd name="connsiteX48" fmla="*/ 3409129 w 6446520"/>
              <a:gd name="connsiteY48" fmla="*/ 81518 h 6858000"/>
              <a:gd name="connsiteX49" fmla="*/ 3440482 w 6446520"/>
              <a:gd name="connsiteY49" fmla="*/ 68977 h 6858000"/>
              <a:gd name="connsiteX50" fmla="*/ 3471417 w 6446520"/>
              <a:gd name="connsiteY50" fmla="*/ 57272 h 6858000"/>
              <a:gd name="connsiteX51" fmla="*/ 3503607 w 6446520"/>
              <a:gd name="connsiteY51" fmla="*/ 46403 h 6858000"/>
              <a:gd name="connsiteX52" fmla="*/ 3536632 w 6446520"/>
              <a:gd name="connsiteY52" fmla="*/ 37206 h 6858000"/>
              <a:gd name="connsiteX53" fmla="*/ 3569239 w 6446520"/>
              <a:gd name="connsiteY53" fmla="*/ 28427 h 6858000"/>
              <a:gd name="connsiteX54" fmla="*/ 3602683 w 6446520"/>
              <a:gd name="connsiteY54" fmla="*/ 20902 h 6858000"/>
              <a:gd name="connsiteX55" fmla="*/ 3636544 w 6446520"/>
              <a:gd name="connsiteY55" fmla="*/ 14632 h 6858000"/>
              <a:gd name="connsiteX56" fmla="*/ 3671242 w 6446520"/>
              <a:gd name="connsiteY56" fmla="*/ 9615 h 6858000"/>
              <a:gd name="connsiteX57" fmla="*/ 3705521 w 6446520"/>
              <a:gd name="connsiteY57" fmla="*/ 5435 h 6858000"/>
              <a:gd name="connsiteX58" fmla="*/ 3740636 w 6446520"/>
              <a:gd name="connsiteY58" fmla="*/ 2090 h 6858000"/>
              <a:gd name="connsiteX59" fmla="*/ 3776170 w 6446520"/>
              <a:gd name="connsiteY59" fmla="*/ 418 h 6858000"/>
              <a:gd name="connsiteX60" fmla="*/ 3811703 w 6446520"/>
              <a:gd name="connsiteY60" fmla="*/ 0 h 6858000"/>
              <a:gd name="connsiteX61" fmla="*/ 6446520 w 6446520"/>
              <a:gd name="connsiteY6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446520" h="6858000">
                <a:moveTo>
                  <a:pt x="6446520" y="6858000"/>
                </a:moveTo>
                <a:lnTo>
                  <a:pt x="36150" y="6858000"/>
                </a:lnTo>
                <a:lnTo>
                  <a:pt x="33862" y="6850449"/>
                </a:lnTo>
                <a:lnTo>
                  <a:pt x="26755" y="6822858"/>
                </a:lnTo>
                <a:lnTo>
                  <a:pt x="20484" y="6795267"/>
                </a:lnTo>
                <a:lnTo>
                  <a:pt x="15050" y="6767676"/>
                </a:lnTo>
                <a:lnTo>
                  <a:pt x="10451" y="6740086"/>
                </a:lnTo>
                <a:lnTo>
                  <a:pt x="6689" y="6712077"/>
                </a:lnTo>
                <a:lnTo>
                  <a:pt x="3763" y="6684486"/>
                </a:lnTo>
                <a:lnTo>
                  <a:pt x="1672" y="6656895"/>
                </a:lnTo>
                <a:lnTo>
                  <a:pt x="418" y="6629305"/>
                </a:lnTo>
                <a:lnTo>
                  <a:pt x="0" y="6601296"/>
                </a:lnTo>
                <a:lnTo>
                  <a:pt x="418" y="6573287"/>
                </a:lnTo>
                <a:lnTo>
                  <a:pt x="1672" y="6545696"/>
                </a:lnTo>
                <a:lnTo>
                  <a:pt x="3763" y="6517687"/>
                </a:lnTo>
                <a:lnTo>
                  <a:pt x="6689" y="6490097"/>
                </a:lnTo>
                <a:lnTo>
                  <a:pt x="10451" y="6462088"/>
                </a:lnTo>
                <a:lnTo>
                  <a:pt x="15050" y="6434497"/>
                </a:lnTo>
                <a:lnTo>
                  <a:pt x="20484" y="6406906"/>
                </a:lnTo>
                <a:lnTo>
                  <a:pt x="26755" y="6378898"/>
                </a:lnTo>
                <a:lnTo>
                  <a:pt x="33862" y="6351307"/>
                </a:lnTo>
                <a:lnTo>
                  <a:pt x="42222" y="6324552"/>
                </a:lnTo>
                <a:lnTo>
                  <a:pt x="50583" y="6296961"/>
                </a:lnTo>
                <a:lnTo>
                  <a:pt x="60616" y="6269371"/>
                </a:lnTo>
                <a:lnTo>
                  <a:pt x="71067" y="6242198"/>
                </a:lnTo>
                <a:lnTo>
                  <a:pt x="82354" y="6215025"/>
                </a:lnTo>
                <a:lnTo>
                  <a:pt x="94896" y="6187853"/>
                </a:lnTo>
                <a:lnTo>
                  <a:pt x="107855" y="6161516"/>
                </a:lnTo>
                <a:lnTo>
                  <a:pt x="2928799" y="543454"/>
                </a:lnTo>
                <a:lnTo>
                  <a:pt x="2945103" y="512101"/>
                </a:lnTo>
                <a:lnTo>
                  <a:pt x="2963079" y="480748"/>
                </a:lnTo>
                <a:lnTo>
                  <a:pt x="2981055" y="451067"/>
                </a:lnTo>
                <a:lnTo>
                  <a:pt x="3000285" y="422222"/>
                </a:lnTo>
                <a:lnTo>
                  <a:pt x="3019933" y="393795"/>
                </a:lnTo>
                <a:lnTo>
                  <a:pt x="3040835" y="366623"/>
                </a:lnTo>
                <a:lnTo>
                  <a:pt x="3062573" y="339868"/>
                </a:lnTo>
                <a:lnTo>
                  <a:pt x="3085565" y="314786"/>
                </a:lnTo>
                <a:lnTo>
                  <a:pt x="3108557" y="289703"/>
                </a:lnTo>
                <a:lnTo>
                  <a:pt x="3132386" y="265875"/>
                </a:lnTo>
                <a:lnTo>
                  <a:pt x="3157050" y="243300"/>
                </a:lnTo>
                <a:lnTo>
                  <a:pt x="3182551" y="221562"/>
                </a:lnTo>
                <a:lnTo>
                  <a:pt x="3208469" y="200660"/>
                </a:lnTo>
                <a:lnTo>
                  <a:pt x="3235224" y="180594"/>
                </a:lnTo>
                <a:lnTo>
                  <a:pt x="3262815" y="161782"/>
                </a:lnTo>
                <a:lnTo>
                  <a:pt x="3290824" y="143389"/>
                </a:lnTo>
                <a:lnTo>
                  <a:pt x="3319669" y="126667"/>
                </a:lnTo>
                <a:lnTo>
                  <a:pt x="3348931" y="110781"/>
                </a:lnTo>
                <a:lnTo>
                  <a:pt x="3378612" y="95732"/>
                </a:lnTo>
                <a:lnTo>
                  <a:pt x="3409129" y="81518"/>
                </a:lnTo>
                <a:lnTo>
                  <a:pt x="3440482" y="68977"/>
                </a:lnTo>
                <a:lnTo>
                  <a:pt x="3471417" y="57272"/>
                </a:lnTo>
                <a:lnTo>
                  <a:pt x="3503607" y="46403"/>
                </a:lnTo>
                <a:lnTo>
                  <a:pt x="3536632" y="37206"/>
                </a:lnTo>
                <a:lnTo>
                  <a:pt x="3569239" y="28427"/>
                </a:lnTo>
                <a:lnTo>
                  <a:pt x="3602683" y="20902"/>
                </a:lnTo>
                <a:lnTo>
                  <a:pt x="3636544" y="14632"/>
                </a:lnTo>
                <a:lnTo>
                  <a:pt x="3671242" y="9615"/>
                </a:lnTo>
                <a:lnTo>
                  <a:pt x="3705521" y="5435"/>
                </a:lnTo>
                <a:lnTo>
                  <a:pt x="3740636" y="2090"/>
                </a:lnTo>
                <a:lnTo>
                  <a:pt x="3776170" y="418"/>
                </a:lnTo>
                <a:lnTo>
                  <a:pt x="3811703" y="0"/>
                </a:lnTo>
                <a:lnTo>
                  <a:pt x="6446520"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OPPOSans B"/>
              <a:ea typeface="OPPOSans R"/>
              <a:cs typeface="+mn-cs"/>
            </a:endParaRPr>
          </a:p>
        </p:txBody>
      </p:sp>
      <p:grpSp>
        <p:nvGrpSpPr>
          <p:cNvPr id="3" name="组合 2">
            <a:extLst>
              <a:ext uri="{FF2B5EF4-FFF2-40B4-BE49-F238E27FC236}">
                <a16:creationId xmlns:a16="http://schemas.microsoft.com/office/drawing/2014/main" id="{28D79E8A-5097-47BA-93D1-CD784CD38BD3}"/>
              </a:ext>
            </a:extLst>
          </p:cNvPr>
          <p:cNvGrpSpPr/>
          <p:nvPr/>
        </p:nvGrpSpPr>
        <p:grpSpPr>
          <a:xfrm>
            <a:off x="648701" y="1503864"/>
            <a:ext cx="2805437" cy="4345573"/>
            <a:chOff x="686801" y="1330893"/>
            <a:chExt cx="2805437" cy="4345573"/>
          </a:xfrm>
        </p:grpSpPr>
        <p:sp>
          <p:nvSpPr>
            <p:cNvPr id="22" name="文本框 21">
              <a:extLst>
                <a:ext uri="{FF2B5EF4-FFF2-40B4-BE49-F238E27FC236}">
                  <a16:creationId xmlns:a16="http://schemas.microsoft.com/office/drawing/2014/main" id="{1484E31D-C2D0-47E9-802B-31FCABD3284F}"/>
                </a:ext>
              </a:extLst>
            </p:cNvPr>
            <p:cNvSpPr txBox="1"/>
            <p:nvPr/>
          </p:nvSpPr>
          <p:spPr>
            <a:xfrm>
              <a:off x="1510606" y="1906203"/>
              <a:ext cx="1981632" cy="37702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39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rPr>
                <a:t>3</a:t>
              </a:r>
              <a:endParaRPr kumimoji="0" lang="zh-CN" altLang="en-US" sz="239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endParaRPr>
            </a:p>
          </p:txBody>
        </p:sp>
        <p:sp>
          <p:nvSpPr>
            <p:cNvPr id="23" name="文本框 22">
              <a:extLst>
                <a:ext uri="{FF2B5EF4-FFF2-40B4-BE49-F238E27FC236}">
                  <a16:creationId xmlns:a16="http://schemas.microsoft.com/office/drawing/2014/main" id="{2182F59A-4AF4-4C75-A51E-5A9271E8433D}"/>
                </a:ext>
              </a:extLst>
            </p:cNvPr>
            <p:cNvSpPr txBox="1"/>
            <p:nvPr/>
          </p:nvSpPr>
          <p:spPr>
            <a:xfrm>
              <a:off x="686801" y="1330893"/>
              <a:ext cx="1189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rPr>
                <a:t>PART</a:t>
              </a:r>
              <a:endParaRPr kumimoji="0" lang="zh-CN" altLang="en-US" sz="24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endParaRPr>
            </a:p>
          </p:txBody>
        </p:sp>
        <p:cxnSp>
          <p:nvCxnSpPr>
            <p:cNvPr id="24" name="直接连接符 23">
              <a:extLst>
                <a:ext uri="{FF2B5EF4-FFF2-40B4-BE49-F238E27FC236}">
                  <a16:creationId xmlns:a16="http://schemas.microsoft.com/office/drawing/2014/main" id="{0B007EEC-AEEC-4395-BA87-743119C61337}"/>
                </a:ext>
              </a:extLst>
            </p:cNvPr>
            <p:cNvCxnSpPr>
              <a:cxnSpLocks/>
            </p:cNvCxnSpPr>
            <p:nvPr/>
          </p:nvCxnSpPr>
          <p:spPr>
            <a:xfrm rot="-900000" flipH="1">
              <a:off x="1671842" y="1337841"/>
              <a:ext cx="523964" cy="58522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8A5DFEEA-85CA-40BD-A9A3-A16D4CA80339}"/>
              </a:ext>
            </a:extLst>
          </p:cNvPr>
          <p:cNvGrpSpPr/>
          <p:nvPr/>
        </p:nvGrpSpPr>
        <p:grpSpPr>
          <a:xfrm>
            <a:off x="10647534" y="431637"/>
            <a:ext cx="1181400" cy="444600"/>
            <a:chOff x="2552700" y="5429250"/>
            <a:chExt cx="1181400" cy="444600"/>
          </a:xfrm>
          <a:solidFill>
            <a:schemeClr val="accent2"/>
          </a:solidFill>
        </p:grpSpPr>
        <p:sp>
          <p:nvSpPr>
            <p:cNvPr id="15" name="椭圆 14">
              <a:extLst>
                <a:ext uri="{FF2B5EF4-FFF2-40B4-BE49-F238E27FC236}">
                  <a16:creationId xmlns:a16="http://schemas.microsoft.com/office/drawing/2014/main" id="{85A067E3-5ED8-4D16-B500-851F39E74613}"/>
                </a:ext>
              </a:extLst>
            </p:cNvPr>
            <p:cNvSpPr/>
            <p:nvPr/>
          </p:nvSpPr>
          <p:spPr>
            <a:xfrm>
              <a:off x="25527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7" name="椭圆 16">
              <a:extLst>
                <a:ext uri="{FF2B5EF4-FFF2-40B4-BE49-F238E27FC236}">
                  <a16:creationId xmlns:a16="http://schemas.microsoft.com/office/drawing/2014/main" id="{BFB0147C-7277-4775-9816-866EB64828D3}"/>
                </a:ext>
              </a:extLst>
            </p:cNvPr>
            <p:cNvSpPr/>
            <p:nvPr/>
          </p:nvSpPr>
          <p:spPr>
            <a:xfrm>
              <a:off x="27369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8" name="椭圆 17">
              <a:extLst>
                <a:ext uri="{FF2B5EF4-FFF2-40B4-BE49-F238E27FC236}">
                  <a16:creationId xmlns:a16="http://schemas.microsoft.com/office/drawing/2014/main" id="{AC642211-CF73-4201-BCEA-51AC76367FBC}"/>
                </a:ext>
              </a:extLst>
            </p:cNvPr>
            <p:cNvSpPr/>
            <p:nvPr/>
          </p:nvSpPr>
          <p:spPr>
            <a:xfrm>
              <a:off x="29211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9" name="椭圆 18">
              <a:extLst>
                <a:ext uri="{FF2B5EF4-FFF2-40B4-BE49-F238E27FC236}">
                  <a16:creationId xmlns:a16="http://schemas.microsoft.com/office/drawing/2014/main" id="{1AC34819-4308-4B53-A1BF-8586136CD01B}"/>
                </a:ext>
              </a:extLst>
            </p:cNvPr>
            <p:cNvSpPr/>
            <p:nvPr/>
          </p:nvSpPr>
          <p:spPr>
            <a:xfrm>
              <a:off x="31053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0" name="椭圆 19">
              <a:extLst>
                <a:ext uri="{FF2B5EF4-FFF2-40B4-BE49-F238E27FC236}">
                  <a16:creationId xmlns:a16="http://schemas.microsoft.com/office/drawing/2014/main" id="{461601D4-3EC8-4B3D-AD33-9597A9DAE918}"/>
                </a:ext>
              </a:extLst>
            </p:cNvPr>
            <p:cNvSpPr/>
            <p:nvPr/>
          </p:nvSpPr>
          <p:spPr>
            <a:xfrm>
              <a:off x="32895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1" name="椭圆 20">
              <a:extLst>
                <a:ext uri="{FF2B5EF4-FFF2-40B4-BE49-F238E27FC236}">
                  <a16:creationId xmlns:a16="http://schemas.microsoft.com/office/drawing/2014/main" id="{A182F0C8-8512-40D6-9070-6154768EF59D}"/>
                </a:ext>
              </a:extLst>
            </p:cNvPr>
            <p:cNvSpPr/>
            <p:nvPr/>
          </p:nvSpPr>
          <p:spPr>
            <a:xfrm>
              <a:off x="34737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5" name="椭圆 24">
              <a:extLst>
                <a:ext uri="{FF2B5EF4-FFF2-40B4-BE49-F238E27FC236}">
                  <a16:creationId xmlns:a16="http://schemas.microsoft.com/office/drawing/2014/main" id="{06E3F1F2-113A-4834-8F1B-FFE69769C6E2}"/>
                </a:ext>
              </a:extLst>
            </p:cNvPr>
            <p:cNvSpPr/>
            <p:nvPr/>
          </p:nvSpPr>
          <p:spPr>
            <a:xfrm>
              <a:off x="36579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6" name="椭圆 25">
              <a:extLst>
                <a:ext uri="{FF2B5EF4-FFF2-40B4-BE49-F238E27FC236}">
                  <a16:creationId xmlns:a16="http://schemas.microsoft.com/office/drawing/2014/main" id="{03D8CAB5-7BBC-42BC-8402-A1FFD6B722A3}"/>
                </a:ext>
              </a:extLst>
            </p:cNvPr>
            <p:cNvSpPr/>
            <p:nvPr/>
          </p:nvSpPr>
          <p:spPr>
            <a:xfrm>
              <a:off x="25527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7" name="椭圆 26">
              <a:extLst>
                <a:ext uri="{FF2B5EF4-FFF2-40B4-BE49-F238E27FC236}">
                  <a16:creationId xmlns:a16="http://schemas.microsoft.com/office/drawing/2014/main" id="{CE58DF63-A50A-4446-B1C7-20E87CFB6732}"/>
                </a:ext>
              </a:extLst>
            </p:cNvPr>
            <p:cNvSpPr/>
            <p:nvPr/>
          </p:nvSpPr>
          <p:spPr>
            <a:xfrm>
              <a:off x="27369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8" name="椭圆 27">
              <a:extLst>
                <a:ext uri="{FF2B5EF4-FFF2-40B4-BE49-F238E27FC236}">
                  <a16:creationId xmlns:a16="http://schemas.microsoft.com/office/drawing/2014/main" id="{11166CE7-3870-4D55-A9EC-84B8F47F49D7}"/>
                </a:ext>
              </a:extLst>
            </p:cNvPr>
            <p:cNvSpPr/>
            <p:nvPr/>
          </p:nvSpPr>
          <p:spPr>
            <a:xfrm>
              <a:off x="29211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9" name="椭圆 28">
              <a:extLst>
                <a:ext uri="{FF2B5EF4-FFF2-40B4-BE49-F238E27FC236}">
                  <a16:creationId xmlns:a16="http://schemas.microsoft.com/office/drawing/2014/main" id="{9584DEA2-04F5-4720-B16F-90DD01367A67}"/>
                </a:ext>
              </a:extLst>
            </p:cNvPr>
            <p:cNvSpPr/>
            <p:nvPr/>
          </p:nvSpPr>
          <p:spPr>
            <a:xfrm>
              <a:off x="31053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0" name="椭圆 29">
              <a:extLst>
                <a:ext uri="{FF2B5EF4-FFF2-40B4-BE49-F238E27FC236}">
                  <a16:creationId xmlns:a16="http://schemas.microsoft.com/office/drawing/2014/main" id="{072961DC-57DC-4B4B-95D9-BED588AAAB1A}"/>
                </a:ext>
              </a:extLst>
            </p:cNvPr>
            <p:cNvSpPr/>
            <p:nvPr/>
          </p:nvSpPr>
          <p:spPr>
            <a:xfrm>
              <a:off x="32895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1" name="椭圆 30">
              <a:extLst>
                <a:ext uri="{FF2B5EF4-FFF2-40B4-BE49-F238E27FC236}">
                  <a16:creationId xmlns:a16="http://schemas.microsoft.com/office/drawing/2014/main" id="{B0981A71-A7C4-4069-8786-D43FA117B1A2}"/>
                </a:ext>
              </a:extLst>
            </p:cNvPr>
            <p:cNvSpPr/>
            <p:nvPr/>
          </p:nvSpPr>
          <p:spPr>
            <a:xfrm>
              <a:off x="34737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2" name="椭圆 31">
              <a:extLst>
                <a:ext uri="{FF2B5EF4-FFF2-40B4-BE49-F238E27FC236}">
                  <a16:creationId xmlns:a16="http://schemas.microsoft.com/office/drawing/2014/main" id="{BB402672-C4D0-432A-A14A-11E890B7F4A6}"/>
                </a:ext>
              </a:extLst>
            </p:cNvPr>
            <p:cNvSpPr/>
            <p:nvPr/>
          </p:nvSpPr>
          <p:spPr>
            <a:xfrm>
              <a:off x="36579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3" name="椭圆 32">
              <a:extLst>
                <a:ext uri="{FF2B5EF4-FFF2-40B4-BE49-F238E27FC236}">
                  <a16:creationId xmlns:a16="http://schemas.microsoft.com/office/drawing/2014/main" id="{0017853E-5E1B-460E-835E-31D3781899E6}"/>
                </a:ext>
              </a:extLst>
            </p:cNvPr>
            <p:cNvSpPr/>
            <p:nvPr/>
          </p:nvSpPr>
          <p:spPr>
            <a:xfrm>
              <a:off x="25527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4" name="椭圆 33">
              <a:extLst>
                <a:ext uri="{FF2B5EF4-FFF2-40B4-BE49-F238E27FC236}">
                  <a16:creationId xmlns:a16="http://schemas.microsoft.com/office/drawing/2014/main" id="{C6F92EBA-6C13-46BE-9BAC-3781642CAFD4}"/>
                </a:ext>
              </a:extLst>
            </p:cNvPr>
            <p:cNvSpPr/>
            <p:nvPr/>
          </p:nvSpPr>
          <p:spPr>
            <a:xfrm>
              <a:off x="27369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5" name="椭圆 34">
              <a:extLst>
                <a:ext uri="{FF2B5EF4-FFF2-40B4-BE49-F238E27FC236}">
                  <a16:creationId xmlns:a16="http://schemas.microsoft.com/office/drawing/2014/main" id="{CFD1C168-6D8A-4B5E-BEBD-2F4A93C9268F}"/>
                </a:ext>
              </a:extLst>
            </p:cNvPr>
            <p:cNvSpPr/>
            <p:nvPr/>
          </p:nvSpPr>
          <p:spPr>
            <a:xfrm>
              <a:off x="29211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6" name="椭圆 35">
              <a:extLst>
                <a:ext uri="{FF2B5EF4-FFF2-40B4-BE49-F238E27FC236}">
                  <a16:creationId xmlns:a16="http://schemas.microsoft.com/office/drawing/2014/main" id="{524B15D5-D664-41DC-BCED-075ABB397549}"/>
                </a:ext>
              </a:extLst>
            </p:cNvPr>
            <p:cNvSpPr/>
            <p:nvPr/>
          </p:nvSpPr>
          <p:spPr>
            <a:xfrm>
              <a:off x="31053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7" name="椭圆 36">
              <a:extLst>
                <a:ext uri="{FF2B5EF4-FFF2-40B4-BE49-F238E27FC236}">
                  <a16:creationId xmlns:a16="http://schemas.microsoft.com/office/drawing/2014/main" id="{84CB32B7-2B40-4DC1-A526-2667AD6AD524}"/>
                </a:ext>
              </a:extLst>
            </p:cNvPr>
            <p:cNvSpPr/>
            <p:nvPr/>
          </p:nvSpPr>
          <p:spPr>
            <a:xfrm>
              <a:off x="32895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8" name="椭圆 37">
              <a:extLst>
                <a:ext uri="{FF2B5EF4-FFF2-40B4-BE49-F238E27FC236}">
                  <a16:creationId xmlns:a16="http://schemas.microsoft.com/office/drawing/2014/main" id="{D206A351-E285-4BC0-93DA-56680BEDA083}"/>
                </a:ext>
              </a:extLst>
            </p:cNvPr>
            <p:cNvSpPr/>
            <p:nvPr/>
          </p:nvSpPr>
          <p:spPr>
            <a:xfrm>
              <a:off x="34737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9" name="椭圆 38">
              <a:extLst>
                <a:ext uri="{FF2B5EF4-FFF2-40B4-BE49-F238E27FC236}">
                  <a16:creationId xmlns:a16="http://schemas.microsoft.com/office/drawing/2014/main" id="{D08E0F89-29F7-4BF7-A8C6-CA54826D53F0}"/>
                </a:ext>
              </a:extLst>
            </p:cNvPr>
            <p:cNvSpPr/>
            <p:nvPr/>
          </p:nvSpPr>
          <p:spPr>
            <a:xfrm>
              <a:off x="36579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grpSp>
      <p:sp>
        <p:nvSpPr>
          <p:cNvPr id="2" name="文本框 1">
            <a:extLst>
              <a:ext uri="{FF2B5EF4-FFF2-40B4-BE49-F238E27FC236}">
                <a16:creationId xmlns:a16="http://schemas.microsoft.com/office/drawing/2014/main" id="{6B1EE88D-8638-C7E3-1D1C-368B4A3CCC92}"/>
              </a:ext>
            </a:extLst>
          </p:cNvPr>
          <p:cNvSpPr txBox="1"/>
          <p:nvPr/>
        </p:nvSpPr>
        <p:spPr>
          <a:xfrm>
            <a:off x="5522052" y="2341554"/>
            <a:ext cx="5778880" cy="1754326"/>
          </a:xfrm>
          <a:prstGeom prst="rect">
            <a:avLst/>
          </a:prstGeom>
          <a:noFill/>
        </p:spPr>
        <p:txBody>
          <a:bodyPr wrap="square" rtlCol="0" anchor="t">
            <a:spAutoFit/>
          </a:bodyPr>
          <a:lstStyle/>
          <a:p>
            <a:pPr defTabSz="914377"/>
            <a:r>
              <a:rPr lang="en-US" altLang="zh-CN" sz="5400" dirty="0">
                <a:solidFill>
                  <a:schemeClr val="accent2"/>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AIGC</a:t>
            </a:r>
            <a:r>
              <a:rPr lang="zh-CN" altLang="en-US" sz="5400" dirty="0">
                <a:solidFill>
                  <a:schemeClr val="accent1"/>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的案例解析</a:t>
            </a:r>
          </a:p>
          <a:p>
            <a:pPr defTabSz="914377"/>
            <a:endParaRPr lang="zh-CN" altLang="en-US" sz="5400" dirty="0">
              <a:solidFill>
                <a:schemeClr val="accent1"/>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spTree>
    <p:custDataLst>
      <p:tags r:id="rId2"/>
    </p:custDataLst>
    <p:extLst>
      <p:ext uri="{BB962C8B-B14F-4D97-AF65-F5344CB8AC3E}">
        <p14:creationId xmlns:p14="http://schemas.microsoft.com/office/powerpoint/2010/main" val="105577188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a:extLst>
              <a:ext uri="{FF2B5EF4-FFF2-40B4-BE49-F238E27FC236}">
                <a16:creationId xmlns:a16="http://schemas.microsoft.com/office/drawing/2014/main" id="{28355729-AD06-4C2C-B057-134D81DDBC0B}"/>
              </a:ext>
            </a:extLst>
          </p:cNvPr>
          <p:cNvSpPr txBox="1"/>
          <p:nvPr/>
        </p:nvSpPr>
        <p:spPr>
          <a:xfrm>
            <a:off x="4361044" y="1464852"/>
            <a:ext cx="3637059" cy="58477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000000">
                    <a:lumMod val="85000"/>
                    <a:lumOff val="15000"/>
                  </a:srgb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编写教学设计思路</a:t>
            </a:r>
          </a:p>
        </p:txBody>
      </p:sp>
      <p:sp>
        <p:nvSpPr>
          <p:cNvPr id="4" name="文本框 3">
            <a:extLst>
              <a:ext uri="{FF2B5EF4-FFF2-40B4-BE49-F238E27FC236}">
                <a16:creationId xmlns:a16="http://schemas.microsoft.com/office/drawing/2014/main" id="{B2C1B8E3-9494-C6C8-4066-56858AAB3CBD}"/>
              </a:ext>
            </a:extLst>
          </p:cNvPr>
          <p:cNvSpPr txBox="1"/>
          <p:nvPr/>
        </p:nvSpPr>
        <p:spPr>
          <a:xfrm>
            <a:off x="1539184" y="5094165"/>
            <a:ext cx="9704439" cy="461665"/>
          </a:xfrm>
          <a:prstGeom prst="rect">
            <a:avLst/>
          </a:prstGeom>
          <a:noFill/>
        </p:spPr>
        <p:txBody>
          <a:bodyPr wrap="square">
            <a:spAutoFit/>
          </a:bodyPr>
          <a:lstStyle/>
          <a:p>
            <a:r>
              <a:rPr lang="zh-CN" altLang="en-US" sz="2400" dirty="0">
                <a:latin typeface="华文楷体" panose="02010600040101010101" pitchFamily="2" charset="-122"/>
                <a:ea typeface="华文楷体" panose="02010600040101010101" pitchFamily="2" charset="-122"/>
              </a:rPr>
              <a:t>请尝试使用淘宝问问，输入上述提示词，生成一份教学设计思路。</a:t>
            </a:r>
          </a:p>
        </p:txBody>
      </p:sp>
      <p:sp>
        <p:nvSpPr>
          <p:cNvPr id="2" name="矩形 1">
            <a:extLst>
              <a:ext uri="{FF2B5EF4-FFF2-40B4-BE49-F238E27FC236}">
                <a16:creationId xmlns:a16="http://schemas.microsoft.com/office/drawing/2014/main" id="{D4C32F1D-DFA5-DEA0-6DD4-40B16ECB6A2F}"/>
              </a:ext>
            </a:extLst>
          </p:cNvPr>
          <p:cNvSpPr/>
          <p:nvPr/>
        </p:nvSpPr>
        <p:spPr>
          <a:xfrm>
            <a:off x="0" y="2256105"/>
            <a:ext cx="12192000" cy="2168411"/>
          </a:xfrm>
          <a:prstGeom prst="rect">
            <a:avLst/>
          </a:prstGeom>
          <a:solidFill>
            <a:srgbClr val="FC683D">
              <a:alpha val="8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843F96FA-1D52-D372-6795-5946AC4A15DF}"/>
              </a:ext>
            </a:extLst>
          </p:cNvPr>
          <p:cNvSpPr txBox="1"/>
          <p:nvPr/>
        </p:nvSpPr>
        <p:spPr>
          <a:xfrm>
            <a:off x="1327355" y="2669060"/>
            <a:ext cx="9704439" cy="1200329"/>
          </a:xfrm>
          <a:prstGeom prst="rect">
            <a:avLst/>
          </a:prstGeom>
          <a:noFill/>
        </p:spPr>
        <p:txBody>
          <a:bodyPr wrap="square">
            <a:spAutoFit/>
          </a:bodyPr>
          <a:lstStyle/>
          <a:p>
            <a:r>
              <a:rPr lang="zh-CN" altLang="en-US" sz="2400" dirty="0">
                <a:solidFill>
                  <a:schemeClr val="bg1"/>
                </a:solidFill>
              </a:rPr>
              <a:t>假如你是全国教师教学能力比赛一等奖获得者，请你告诉我，参加全国教师教学能力大赛，采用哪些教学方法比较容易获奖，请结合</a:t>
            </a:r>
            <a:r>
              <a:rPr lang="zh-CN" altLang="en-US" sz="2400" dirty="0">
                <a:solidFill>
                  <a:schemeClr val="accent1">
                    <a:lumMod val="50000"/>
                    <a:lumOff val="50000"/>
                  </a:schemeClr>
                </a:solidFill>
              </a:rPr>
              <a:t>《XXXX》</a:t>
            </a:r>
            <a:r>
              <a:rPr lang="zh-CN" altLang="en-US" sz="2400" dirty="0">
                <a:solidFill>
                  <a:schemeClr val="bg1"/>
                </a:solidFill>
              </a:rPr>
              <a:t>课程的教学举例​说明，并提供教学设计的基本思路。</a:t>
            </a:r>
          </a:p>
        </p:txBody>
      </p:sp>
    </p:spTree>
    <p:custDataLst>
      <p:tags r:id="rId2"/>
    </p:custDataLst>
    <p:extLst>
      <p:ext uri="{BB962C8B-B14F-4D97-AF65-F5344CB8AC3E}">
        <p14:creationId xmlns:p14="http://schemas.microsoft.com/office/powerpoint/2010/main" val="2421134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a:extLst>
              <a:ext uri="{FF2B5EF4-FFF2-40B4-BE49-F238E27FC236}">
                <a16:creationId xmlns:a16="http://schemas.microsoft.com/office/drawing/2014/main" id="{28355729-AD06-4C2C-B057-134D81DDBC0B}"/>
              </a:ext>
            </a:extLst>
          </p:cNvPr>
          <p:cNvSpPr txBox="1"/>
          <p:nvPr/>
        </p:nvSpPr>
        <p:spPr>
          <a:xfrm>
            <a:off x="3815135" y="889909"/>
            <a:ext cx="4994348" cy="523220"/>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2800" b="0" i="0" u="none" strike="noStrike" kern="1200" cap="none" spc="0" normalizeH="0" baseline="0" noProof="0" dirty="0">
                <a:ln>
                  <a:noFill/>
                </a:ln>
                <a:solidFill>
                  <a:srgbClr val="000000">
                    <a:lumMod val="85000"/>
                    <a:lumOff val="15000"/>
                  </a:srgb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编写规定模式的教学设计</a:t>
            </a:r>
          </a:p>
        </p:txBody>
      </p:sp>
      <p:sp>
        <p:nvSpPr>
          <p:cNvPr id="2" name="矩形 1">
            <a:extLst>
              <a:ext uri="{FF2B5EF4-FFF2-40B4-BE49-F238E27FC236}">
                <a16:creationId xmlns:a16="http://schemas.microsoft.com/office/drawing/2014/main" id="{D4C32F1D-DFA5-DEA0-6DD4-40B16ECB6A2F}"/>
              </a:ext>
            </a:extLst>
          </p:cNvPr>
          <p:cNvSpPr/>
          <p:nvPr/>
        </p:nvSpPr>
        <p:spPr>
          <a:xfrm>
            <a:off x="0" y="1484270"/>
            <a:ext cx="12192000" cy="4936191"/>
          </a:xfrm>
          <a:prstGeom prst="rect">
            <a:avLst/>
          </a:prstGeom>
          <a:solidFill>
            <a:srgbClr val="032FA9">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843F96FA-1D52-D372-6795-5946AC4A15DF}"/>
              </a:ext>
            </a:extLst>
          </p:cNvPr>
          <p:cNvSpPr txBox="1"/>
          <p:nvPr/>
        </p:nvSpPr>
        <p:spPr>
          <a:xfrm>
            <a:off x="1170039" y="1626552"/>
            <a:ext cx="10284541" cy="4524315"/>
          </a:xfrm>
          <a:prstGeom prst="rect">
            <a:avLst/>
          </a:prstGeom>
          <a:noFill/>
        </p:spPr>
        <p:txBody>
          <a:bodyPr wrap="square">
            <a:spAutoFit/>
          </a:bodyPr>
          <a:lstStyle/>
          <a:p>
            <a:r>
              <a:rPr lang="zh-CN" altLang="en-US" dirty="0">
                <a:solidFill>
                  <a:schemeClr val="bg1"/>
                </a:solidFill>
                <a:latin typeface="钉钉进步体" panose="00020600040101010101" pitchFamily="18" charset="-122"/>
                <a:ea typeface="钉钉进步体" panose="00020600040101010101" pitchFamily="18" charset="-122"/>
              </a:rPr>
              <a:t>你是一位计算思维和</a:t>
            </a:r>
            <a:r>
              <a:rPr lang="en-US" altLang="zh-CN" dirty="0">
                <a:solidFill>
                  <a:schemeClr val="bg1"/>
                </a:solidFill>
                <a:latin typeface="钉钉进步体" panose="00020600040101010101" pitchFamily="18" charset="-122"/>
                <a:ea typeface="钉钉进步体" panose="00020600040101010101" pitchFamily="18" charset="-122"/>
              </a:rPr>
              <a:t>PBL</a:t>
            </a:r>
            <a:r>
              <a:rPr lang="zh-CN" altLang="en-US" dirty="0">
                <a:solidFill>
                  <a:schemeClr val="bg1"/>
                </a:solidFill>
                <a:latin typeface="钉钉进步体" panose="00020600040101010101" pitchFamily="18" charset="-122"/>
                <a:ea typeface="钉钉进步体" panose="00020600040101010101" pitchFamily="18" charset="-122"/>
              </a:rPr>
              <a:t>教学的专家，也是一位跨学科主题教学的高手教师，请根据我的教学内容及需求，生成有详细教师操作说明的教学设计，请按以下格式要求：</a:t>
            </a:r>
            <a:br>
              <a:rPr lang="en-US" altLang="zh-CN" dirty="0">
                <a:solidFill>
                  <a:schemeClr val="bg1"/>
                </a:solidFill>
                <a:latin typeface="钉钉进步体" panose="00020600040101010101" pitchFamily="18" charset="-122"/>
                <a:ea typeface="钉钉进步体" panose="00020600040101010101" pitchFamily="18" charset="-122"/>
              </a:rPr>
            </a:br>
            <a:r>
              <a:rPr lang="zh-CN" altLang="en-US" dirty="0">
                <a:solidFill>
                  <a:schemeClr val="bg1"/>
                </a:solidFill>
                <a:latin typeface="钉钉进步体" panose="00020600040101010101" pitchFamily="18" charset="-122"/>
                <a:ea typeface="钉钉进步体" panose="00020600040101010101" pitchFamily="18" charset="-122"/>
              </a:rPr>
              <a:t>一、课程内容分析 </a:t>
            </a:r>
            <a:endParaRPr lang="en-US" altLang="zh-CN" dirty="0">
              <a:solidFill>
                <a:schemeClr val="bg1"/>
              </a:solidFill>
              <a:latin typeface="钉钉进步体" panose="00020600040101010101" pitchFamily="18" charset="-122"/>
              <a:ea typeface="钉钉进步体" panose="00020600040101010101" pitchFamily="18" charset="-122"/>
            </a:endParaRPr>
          </a:p>
          <a:p>
            <a:r>
              <a:rPr lang="zh-CN" altLang="en-US" dirty="0">
                <a:solidFill>
                  <a:schemeClr val="bg1"/>
                </a:solidFill>
                <a:latin typeface="钉钉进步体" panose="00020600040101010101" pitchFamily="18" charset="-122"/>
                <a:ea typeface="钉钉进步体" panose="00020600040101010101" pitchFamily="18" charset="-122"/>
              </a:rPr>
              <a:t>二、学生学情分析</a:t>
            </a:r>
          </a:p>
          <a:p>
            <a:r>
              <a:rPr lang="zh-CN" altLang="en-US" dirty="0">
                <a:solidFill>
                  <a:schemeClr val="bg1"/>
                </a:solidFill>
                <a:latin typeface="钉钉进步体" panose="00020600040101010101" pitchFamily="18" charset="-122"/>
                <a:ea typeface="钉钉进步体" panose="00020600040101010101" pitchFamily="18" charset="-122"/>
              </a:rPr>
              <a:t>三、课前学案</a:t>
            </a:r>
          </a:p>
          <a:p>
            <a:r>
              <a:rPr lang="en-US" altLang="zh-CN" dirty="0">
                <a:solidFill>
                  <a:schemeClr val="bg1"/>
                </a:solidFill>
                <a:latin typeface="钉钉进步体" panose="00020600040101010101" pitchFamily="18" charset="-122"/>
                <a:ea typeface="钉钉进步体" panose="00020600040101010101" pitchFamily="18" charset="-122"/>
              </a:rPr>
              <a:t>1</a:t>
            </a:r>
            <a:r>
              <a:rPr lang="zh-CN" altLang="en-US" dirty="0">
                <a:solidFill>
                  <a:schemeClr val="bg1"/>
                </a:solidFill>
                <a:latin typeface="钉钉进步体" panose="00020600040101010101" pitchFamily="18" charset="-122"/>
                <a:ea typeface="钉钉进步体" panose="00020600040101010101" pitchFamily="18" charset="-122"/>
              </a:rPr>
              <a:t>）课前学案须根据教学内容，从学生学习目标，学习方法，预习内容等方面生成。</a:t>
            </a:r>
          </a:p>
          <a:p>
            <a:r>
              <a:rPr lang="en-US" altLang="zh-CN" dirty="0">
                <a:solidFill>
                  <a:schemeClr val="bg1"/>
                </a:solidFill>
                <a:latin typeface="钉钉进步体" panose="00020600040101010101" pitchFamily="18" charset="-122"/>
                <a:ea typeface="钉钉进步体" panose="00020600040101010101" pitchFamily="18" charset="-122"/>
              </a:rPr>
              <a:t>2</a:t>
            </a:r>
            <a:r>
              <a:rPr lang="zh-CN" altLang="en-US" dirty="0">
                <a:solidFill>
                  <a:schemeClr val="bg1"/>
                </a:solidFill>
                <a:latin typeface="钉钉进步体" panose="00020600040101010101" pitchFamily="18" charset="-122"/>
                <a:ea typeface="钉钉进步体" panose="00020600040101010101" pitchFamily="18" charset="-122"/>
              </a:rPr>
              <a:t>）生成课程教学内容思维导图</a:t>
            </a:r>
          </a:p>
          <a:p>
            <a:r>
              <a:rPr lang="zh-CN" altLang="en-US" dirty="0">
                <a:solidFill>
                  <a:schemeClr val="bg1"/>
                </a:solidFill>
                <a:latin typeface="钉钉进步体" panose="00020600040101010101" pitchFamily="18" charset="-122"/>
                <a:ea typeface="钉钉进步体" panose="00020600040101010101" pitchFamily="18" charset="-122"/>
              </a:rPr>
              <a:t>四、必须根据以下数据生成教学设计：</a:t>
            </a:r>
          </a:p>
          <a:p>
            <a:r>
              <a:rPr lang="en-US" altLang="zh-CN" dirty="0">
                <a:solidFill>
                  <a:schemeClr val="bg1"/>
                </a:solidFill>
                <a:latin typeface="钉钉进步体" panose="00020600040101010101" pitchFamily="18" charset="-122"/>
                <a:ea typeface="钉钉进步体" panose="00020600040101010101" pitchFamily="18" charset="-122"/>
              </a:rPr>
              <a:t>         1)</a:t>
            </a:r>
            <a:r>
              <a:rPr lang="zh-CN" altLang="en-US" dirty="0">
                <a:solidFill>
                  <a:schemeClr val="bg1"/>
                </a:solidFill>
                <a:latin typeface="钉钉进步体" panose="00020600040101010101" pitchFamily="18" charset="-122"/>
                <a:ea typeface="钉钉进步体" panose="00020600040101010101" pitchFamily="18" charset="-122"/>
              </a:rPr>
              <a:t>教学目标，根据课程教学内容，按信息意识、计算思维、数字化学习与创新、信息社会责任四个方面进行撰写。</a:t>
            </a:r>
          </a:p>
          <a:p>
            <a:r>
              <a:rPr lang="en-US" altLang="zh-CN" dirty="0">
                <a:solidFill>
                  <a:schemeClr val="bg1"/>
                </a:solidFill>
                <a:latin typeface="钉钉进步体" panose="00020600040101010101" pitchFamily="18" charset="-122"/>
                <a:ea typeface="钉钉进步体" panose="00020600040101010101" pitchFamily="18" charset="-122"/>
              </a:rPr>
              <a:t>         2)</a:t>
            </a:r>
            <a:r>
              <a:rPr lang="zh-CN" altLang="en-US" dirty="0">
                <a:solidFill>
                  <a:schemeClr val="bg1"/>
                </a:solidFill>
                <a:latin typeface="钉钉进步体" panose="00020600040101010101" pitchFamily="18" charset="-122"/>
                <a:ea typeface="钉钉进步体" panose="00020600040101010101" pitchFamily="18" charset="-122"/>
              </a:rPr>
              <a:t>教学重难点</a:t>
            </a:r>
          </a:p>
          <a:p>
            <a:r>
              <a:rPr lang="en-US" altLang="zh-CN" dirty="0">
                <a:solidFill>
                  <a:schemeClr val="bg1"/>
                </a:solidFill>
                <a:latin typeface="钉钉进步体" panose="00020600040101010101" pitchFamily="18" charset="-122"/>
                <a:ea typeface="钉钉进步体" panose="00020600040101010101" pitchFamily="18" charset="-122"/>
              </a:rPr>
              <a:t>         3)</a:t>
            </a:r>
            <a:r>
              <a:rPr lang="zh-CN" altLang="en-US" dirty="0">
                <a:solidFill>
                  <a:schemeClr val="bg1"/>
                </a:solidFill>
                <a:latin typeface="钉钉进步体" panose="00020600040101010101" pitchFamily="18" charset="-122"/>
                <a:ea typeface="钉钉进步体" panose="00020600040101010101" pitchFamily="18" charset="-122"/>
              </a:rPr>
              <a:t>教学过程：教学为</a:t>
            </a:r>
            <a:r>
              <a:rPr lang="en-US" altLang="zh-CN" dirty="0">
                <a:solidFill>
                  <a:schemeClr val="bg1"/>
                </a:solidFill>
                <a:latin typeface="钉钉进步体" panose="00020600040101010101" pitchFamily="18" charset="-122"/>
                <a:ea typeface="钉钉进步体" panose="00020600040101010101" pitchFamily="18" charset="-122"/>
              </a:rPr>
              <a:t>40</a:t>
            </a:r>
            <a:r>
              <a:rPr lang="zh-CN" altLang="en-US" dirty="0">
                <a:solidFill>
                  <a:schemeClr val="bg1"/>
                </a:solidFill>
                <a:latin typeface="钉钉进步体" panose="00020600040101010101" pitchFamily="18" charset="-122"/>
                <a:ea typeface="钉钉进步体" panose="00020600040101010101" pitchFamily="18" charset="-122"/>
              </a:rPr>
              <a:t>分钟，包含：情境引导，任务构建，团队实践，优化迭代，拓展评价这几个环节，在任务构建和团队实践环节中可以引导学生使用某种生成式人工智能软件的进行辅助学习的融合操作；每个环节分点详细描述教师操作及教学意图，写明学生的操作。</a:t>
            </a:r>
          </a:p>
          <a:p>
            <a:r>
              <a:rPr lang="zh-CN" altLang="en-US" dirty="0">
                <a:solidFill>
                  <a:schemeClr val="bg1"/>
                </a:solidFill>
                <a:latin typeface="钉钉进步体" panose="00020600040101010101" pitchFamily="18" charset="-122"/>
                <a:ea typeface="钉钉进步体" panose="00020600040101010101" pitchFamily="18" charset="-122"/>
              </a:rPr>
              <a:t>五、课后作业</a:t>
            </a:r>
          </a:p>
          <a:p>
            <a:r>
              <a:rPr lang="zh-CN" altLang="en-US" dirty="0">
                <a:solidFill>
                  <a:schemeClr val="bg1"/>
                </a:solidFill>
                <a:latin typeface="钉钉进步体" panose="00020600040101010101" pitchFamily="18" charset="-122"/>
                <a:ea typeface="钉钉进步体" panose="00020600040101010101" pitchFamily="18" charset="-122"/>
              </a:rPr>
              <a:t>六、教学策略，根据学生的学习情况进行分析，要使用生成式人工智能技术，要进行跨学科学习。</a:t>
            </a:r>
          </a:p>
        </p:txBody>
      </p:sp>
    </p:spTree>
    <p:custDataLst>
      <p:tags r:id="rId2"/>
    </p:custDataLst>
    <p:extLst>
      <p:ext uri="{BB962C8B-B14F-4D97-AF65-F5344CB8AC3E}">
        <p14:creationId xmlns:p14="http://schemas.microsoft.com/office/powerpoint/2010/main" val="2952599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a:extLst>
              <a:ext uri="{FF2B5EF4-FFF2-40B4-BE49-F238E27FC236}">
                <a16:creationId xmlns:a16="http://schemas.microsoft.com/office/drawing/2014/main" id="{28355729-AD06-4C2C-B057-134D81DDBC0B}"/>
              </a:ext>
            </a:extLst>
          </p:cNvPr>
          <p:cNvSpPr txBox="1"/>
          <p:nvPr/>
        </p:nvSpPr>
        <p:spPr>
          <a:xfrm>
            <a:off x="1539184" y="1529158"/>
            <a:ext cx="9448800" cy="58477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3200" b="0" i="0" u="none" strike="noStrike" kern="1200" cap="none" spc="0" normalizeH="0" baseline="0" noProof="0" dirty="0">
                <a:ln>
                  <a:noFill/>
                </a:ln>
                <a:solidFill>
                  <a:srgbClr val="000000">
                    <a:lumMod val="85000"/>
                    <a:lumOff val="15000"/>
                  </a:srgb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在提示词设计中增加有关教学策略的描述</a:t>
            </a:r>
            <a:r>
              <a:rPr kumimoji="0" lang="en-US" altLang="zh-CN" sz="3200" b="0" i="0" u="none" strike="noStrike" kern="1200" cap="none" spc="0" normalizeH="0" baseline="0" noProof="0" dirty="0">
                <a:ln>
                  <a:noFill/>
                </a:ln>
                <a:solidFill>
                  <a:srgbClr val="000000">
                    <a:lumMod val="85000"/>
                    <a:lumOff val="15000"/>
                  </a:srgb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a:t>
            </a:r>
            <a:r>
              <a:rPr kumimoji="0" lang="zh-CN" altLang="en-US" sz="3200" b="0" i="0" u="none" strike="noStrike" kern="1200" cap="none" spc="0" normalizeH="0" baseline="0" noProof="0" dirty="0">
                <a:ln>
                  <a:noFill/>
                </a:ln>
                <a:solidFill>
                  <a:srgbClr val="000000">
                    <a:lumMod val="85000"/>
                    <a:lumOff val="15000"/>
                  </a:srgb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角色扮演</a:t>
            </a:r>
          </a:p>
        </p:txBody>
      </p:sp>
      <p:sp>
        <p:nvSpPr>
          <p:cNvPr id="4" name="文本框 3">
            <a:extLst>
              <a:ext uri="{FF2B5EF4-FFF2-40B4-BE49-F238E27FC236}">
                <a16:creationId xmlns:a16="http://schemas.microsoft.com/office/drawing/2014/main" id="{B2C1B8E3-9494-C6C8-4066-56858AAB3CBD}"/>
              </a:ext>
            </a:extLst>
          </p:cNvPr>
          <p:cNvSpPr txBox="1"/>
          <p:nvPr/>
        </p:nvSpPr>
        <p:spPr>
          <a:xfrm>
            <a:off x="1539184" y="5094165"/>
            <a:ext cx="9704439" cy="461665"/>
          </a:xfrm>
          <a:prstGeom prst="rect">
            <a:avLst/>
          </a:prstGeom>
          <a:noFill/>
        </p:spPr>
        <p:txBody>
          <a:bodyPr wrap="square">
            <a:spAutoFit/>
          </a:bodyPr>
          <a:lstStyle/>
          <a:p>
            <a:r>
              <a:rPr lang="zh-CN" altLang="en-US" sz="2400" dirty="0">
                <a:latin typeface="华文楷体" panose="02010600040101010101" pitchFamily="2" charset="-122"/>
                <a:ea typeface="华文楷体" panose="02010600040101010101" pitchFamily="2" charset="-122"/>
              </a:rPr>
              <a:t>请尝试使用淘宝问问，输入上述提示词，生成一份教学设计思路。</a:t>
            </a:r>
          </a:p>
        </p:txBody>
      </p:sp>
      <p:sp>
        <p:nvSpPr>
          <p:cNvPr id="2" name="矩形 1">
            <a:extLst>
              <a:ext uri="{FF2B5EF4-FFF2-40B4-BE49-F238E27FC236}">
                <a16:creationId xmlns:a16="http://schemas.microsoft.com/office/drawing/2014/main" id="{D4C32F1D-DFA5-DEA0-6DD4-40B16ECB6A2F}"/>
              </a:ext>
            </a:extLst>
          </p:cNvPr>
          <p:cNvSpPr/>
          <p:nvPr/>
        </p:nvSpPr>
        <p:spPr>
          <a:xfrm>
            <a:off x="0" y="2256105"/>
            <a:ext cx="12192000" cy="2168411"/>
          </a:xfrm>
          <a:prstGeom prst="rect">
            <a:avLst/>
          </a:prstGeom>
          <a:solidFill>
            <a:srgbClr val="FC683D">
              <a:alpha val="8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843F96FA-1D52-D372-6795-5946AC4A15DF}"/>
              </a:ext>
            </a:extLst>
          </p:cNvPr>
          <p:cNvSpPr txBox="1"/>
          <p:nvPr/>
        </p:nvSpPr>
        <p:spPr>
          <a:xfrm>
            <a:off x="1327355" y="2669060"/>
            <a:ext cx="9704439" cy="1569660"/>
          </a:xfrm>
          <a:prstGeom prst="rect">
            <a:avLst/>
          </a:prstGeom>
          <a:noFill/>
        </p:spPr>
        <p:txBody>
          <a:bodyPr wrap="square">
            <a:spAutoFit/>
          </a:bodyPr>
          <a:lstStyle/>
          <a:p>
            <a:r>
              <a:rPr lang="en-US" altLang="zh-CN" sz="2400" dirty="0">
                <a:solidFill>
                  <a:schemeClr val="bg1"/>
                </a:solidFill>
              </a:rPr>
              <a:t>1.</a:t>
            </a:r>
            <a:r>
              <a:rPr lang="zh-CN" altLang="en-US" sz="2400" dirty="0">
                <a:solidFill>
                  <a:schemeClr val="bg1"/>
                </a:solidFill>
              </a:rPr>
              <a:t>假如你是著名的</a:t>
            </a:r>
            <a:r>
              <a:rPr lang="zh-CN" altLang="en-US" sz="2400" dirty="0">
                <a:solidFill>
                  <a:schemeClr val="accent1">
                    <a:lumMod val="50000"/>
                    <a:lumOff val="50000"/>
                  </a:schemeClr>
                </a:solidFill>
              </a:rPr>
              <a:t>科学家爱因斯坦</a:t>
            </a:r>
            <a:r>
              <a:rPr lang="zh-CN" altLang="en-US" sz="2400" dirty="0">
                <a:solidFill>
                  <a:schemeClr val="bg1"/>
                </a:solidFill>
              </a:rPr>
              <a:t>，我是</a:t>
            </a:r>
            <a:r>
              <a:rPr lang="zh-CN" altLang="en-US" sz="2400" dirty="0">
                <a:solidFill>
                  <a:schemeClr val="accent1">
                    <a:lumMod val="50000"/>
                    <a:lumOff val="50000"/>
                  </a:schemeClr>
                </a:solidFill>
              </a:rPr>
              <a:t>中学生</a:t>
            </a:r>
            <a:r>
              <a:rPr lang="zh-CN" altLang="en-US" sz="2400" dirty="0">
                <a:solidFill>
                  <a:schemeClr val="bg1"/>
                </a:solidFill>
              </a:rPr>
              <a:t>，请用对话的方式讨论科学到底是什么。</a:t>
            </a:r>
            <a:endParaRPr lang="en-US" altLang="zh-CN" sz="2400" dirty="0">
              <a:solidFill>
                <a:schemeClr val="bg1"/>
              </a:solidFill>
            </a:endParaRPr>
          </a:p>
          <a:p>
            <a:r>
              <a:rPr lang="en-US" altLang="zh-CN" sz="2400" dirty="0">
                <a:solidFill>
                  <a:schemeClr val="bg1"/>
                </a:solidFill>
              </a:rPr>
              <a:t>2.</a:t>
            </a:r>
            <a:r>
              <a:rPr lang="zh-CN" altLang="en-US" sz="2400" dirty="0">
                <a:solidFill>
                  <a:schemeClr val="bg1"/>
                </a:solidFill>
              </a:rPr>
              <a:t>假如你是古代著名诗人</a:t>
            </a:r>
            <a:r>
              <a:rPr lang="zh-CN" altLang="en-US" sz="2400" dirty="0">
                <a:solidFill>
                  <a:schemeClr val="accent1">
                    <a:lumMod val="50000"/>
                    <a:lumOff val="50000"/>
                  </a:schemeClr>
                </a:solidFill>
              </a:rPr>
              <a:t>李白</a:t>
            </a:r>
            <a:r>
              <a:rPr lang="zh-CN" altLang="en-US" sz="2400" dirty="0">
                <a:solidFill>
                  <a:schemeClr val="bg1"/>
                </a:solidFill>
              </a:rPr>
              <a:t>，我是一名</a:t>
            </a:r>
            <a:r>
              <a:rPr lang="zh-CN" altLang="en-US" sz="2400" dirty="0">
                <a:solidFill>
                  <a:schemeClr val="accent1">
                    <a:lumMod val="50000"/>
                    <a:lumOff val="50000"/>
                  </a:schemeClr>
                </a:solidFill>
              </a:rPr>
              <a:t>小学生</a:t>
            </a:r>
            <a:r>
              <a:rPr lang="zh-CN" altLang="en-US" sz="2400" dirty="0">
                <a:solidFill>
                  <a:schemeClr val="bg1"/>
                </a:solidFill>
              </a:rPr>
              <a:t>，请用对话的方式教会我学习诗词和韵律。</a:t>
            </a:r>
          </a:p>
        </p:txBody>
      </p:sp>
    </p:spTree>
    <p:custDataLst>
      <p:tags r:id="rId2"/>
    </p:custDataLst>
    <p:extLst>
      <p:ext uri="{BB962C8B-B14F-4D97-AF65-F5344CB8AC3E}">
        <p14:creationId xmlns:p14="http://schemas.microsoft.com/office/powerpoint/2010/main" val="910685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38">
            <a:extLst>
              <a:ext uri="{FF2B5EF4-FFF2-40B4-BE49-F238E27FC236}">
                <a16:creationId xmlns:a16="http://schemas.microsoft.com/office/drawing/2014/main" id="{77206076-41C1-40F6-2A19-3371B6A3A79D}"/>
              </a:ext>
            </a:extLst>
          </p:cNvPr>
          <p:cNvGrpSpPr/>
          <p:nvPr/>
        </p:nvGrpSpPr>
        <p:grpSpPr>
          <a:xfrm>
            <a:off x="1414461" y="1898704"/>
            <a:ext cx="4999014" cy="2947981"/>
            <a:chOff x="1296347" y="1822691"/>
            <a:chExt cx="4999014" cy="2947981"/>
          </a:xfrm>
        </p:grpSpPr>
        <p:grpSp>
          <p:nvGrpSpPr>
            <p:cNvPr id="7" name="组合 6">
              <a:extLst>
                <a:ext uri="{FF2B5EF4-FFF2-40B4-BE49-F238E27FC236}">
                  <a16:creationId xmlns:a16="http://schemas.microsoft.com/office/drawing/2014/main" id="{A0B29B21-5FC0-DB84-7218-7DDCAD50B15B}"/>
                </a:ext>
              </a:extLst>
            </p:cNvPr>
            <p:cNvGrpSpPr/>
            <p:nvPr/>
          </p:nvGrpSpPr>
          <p:grpSpPr>
            <a:xfrm>
              <a:off x="1296347" y="1822691"/>
              <a:ext cx="4999014" cy="1271830"/>
              <a:chOff x="1354284" y="2127491"/>
              <a:chExt cx="4999014" cy="1271830"/>
            </a:xfrm>
          </p:grpSpPr>
          <p:sp>
            <p:nvSpPr>
              <p:cNvPr id="13" name="iconfont-1191-801512">
                <a:extLst>
                  <a:ext uri="{FF2B5EF4-FFF2-40B4-BE49-F238E27FC236}">
                    <a16:creationId xmlns:a16="http://schemas.microsoft.com/office/drawing/2014/main" id="{B71C796B-D6A3-7055-8221-5E46BC74A812}"/>
                  </a:ext>
                </a:extLst>
              </p:cNvPr>
              <p:cNvSpPr>
                <a:spLocks noChangeAspect="1"/>
              </p:cNvSpPr>
              <p:nvPr/>
            </p:nvSpPr>
            <p:spPr bwMode="auto">
              <a:xfrm>
                <a:off x="1354284" y="2127491"/>
                <a:ext cx="494517" cy="493770"/>
              </a:xfrm>
              <a:custGeom>
                <a:avLst/>
                <a:gdLst>
                  <a:gd name="connsiteX0" fmla="*/ 303750 w 607639"/>
                  <a:gd name="connsiteY0" fmla="*/ 205840 h 606722"/>
                  <a:gd name="connsiteX1" fmla="*/ 401378 w 607639"/>
                  <a:gd name="connsiteY1" fmla="*/ 303326 h 606722"/>
                  <a:gd name="connsiteX2" fmla="*/ 303750 w 607639"/>
                  <a:gd name="connsiteY2" fmla="*/ 400812 h 606722"/>
                  <a:gd name="connsiteX3" fmla="*/ 206122 w 607639"/>
                  <a:gd name="connsiteY3" fmla="*/ 303326 h 606722"/>
                  <a:gd name="connsiteX4" fmla="*/ 303750 w 607639"/>
                  <a:gd name="connsiteY4" fmla="*/ 205840 h 606722"/>
                  <a:gd name="connsiteX5" fmla="*/ 303775 w 607639"/>
                  <a:gd name="connsiteY5" fmla="*/ 140860 h 606722"/>
                  <a:gd name="connsiteX6" fmla="*/ 141074 w 607639"/>
                  <a:gd name="connsiteY6" fmla="*/ 303317 h 606722"/>
                  <a:gd name="connsiteX7" fmla="*/ 303775 w 607639"/>
                  <a:gd name="connsiteY7" fmla="*/ 465862 h 606722"/>
                  <a:gd name="connsiteX8" fmla="*/ 466566 w 607639"/>
                  <a:gd name="connsiteY8" fmla="*/ 303317 h 606722"/>
                  <a:gd name="connsiteX9" fmla="*/ 303775 w 607639"/>
                  <a:gd name="connsiteY9" fmla="*/ 140860 h 606722"/>
                  <a:gd name="connsiteX10" fmla="*/ 303775 w 607639"/>
                  <a:gd name="connsiteY10" fmla="*/ 0 h 606722"/>
                  <a:gd name="connsiteX11" fmla="*/ 607639 w 607639"/>
                  <a:gd name="connsiteY11" fmla="*/ 303317 h 606722"/>
                  <a:gd name="connsiteX12" fmla="*/ 303775 w 607639"/>
                  <a:gd name="connsiteY12" fmla="*/ 606722 h 606722"/>
                  <a:gd name="connsiteX13" fmla="*/ 0 w 607639"/>
                  <a:gd name="connsiteY13" fmla="*/ 303317 h 606722"/>
                  <a:gd name="connsiteX14" fmla="*/ 303775 w 607639"/>
                  <a:gd name="connsiteY1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7639" h="606722">
                    <a:moveTo>
                      <a:pt x="303750" y="205840"/>
                    </a:moveTo>
                    <a:cubicBezTo>
                      <a:pt x="357668" y="205840"/>
                      <a:pt x="401378" y="249486"/>
                      <a:pt x="401378" y="303326"/>
                    </a:cubicBezTo>
                    <a:cubicBezTo>
                      <a:pt x="401378" y="357166"/>
                      <a:pt x="357668" y="400812"/>
                      <a:pt x="303750" y="400812"/>
                    </a:cubicBezTo>
                    <a:cubicBezTo>
                      <a:pt x="249832" y="400812"/>
                      <a:pt x="206122" y="357166"/>
                      <a:pt x="206122" y="303326"/>
                    </a:cubicBezTo>
                    <a:cubicBezTo>
                      <a:pt x="206122" y="249486"/>
                      <a:pt x="249832" y="205840"/>
                      <a:pt x="303750" y="205840"/>
                    </a:cubicBezTo>
                    <a:close/>
                    <a:moveTo>
                      <a:pt x="303775" y="140860"/>
                    </a:moveTo>
                    <a:cubicBezTo>
                      <a:pt x="214058" y="140860"/>
                      <a:pt x="141074" y="213735"/>
                      <a:pt x="141074" y="303317"/>
                    </a:cubicBezTo>
                    <a:cubicBezTo>
                      <a:pt x="141074" y="392987"/>
                      <a:pt x="214058" y="465862"/>
                      <a:pt x="303775" y="465862"/>
                    </a:cubicBezTo>
                    <a:cubicBezTo>
                      <a:pt x="393582" y="465862"/>
                      <a:pt x="466566" y="392987"/>
                      <a:pt x="466566" y="303317"/>
                    </a:cubicBezTo>
                    <a:cubicBezTo>
                      <a:pt x="466566" y="213735"/>
                      <a:pt x="393582" y="140860"/>
                      <a:pt x="303775" y="140860"/>
                    </a:cubicBezTo>
                    <a:close/>
                    <a:moveTo>
                      <a:pt x="303775" y="0"/>
                    </a:moveTo>
                    <a:cubicBezTo>
                      <a:pt x="471550" y="0"/>
                      <a:pt x="607639" y="135795"/>
                      <a:pt x="607639" y="303317"/>
                    </a:cubicBezTo>
                    <a:cubicBezTo>
                      <a:pt x="607639" y="470838"/>
                      <a:pt x="471550" y="606722"/>
                      <a:pt x="303775" y="606722"/>
                    </a:cubicBezTo>
                    <a:cubicBezTo>
                      <a:pt x="136000" y="606722"/>
                      <a:pt x="0" y="470838"/>
                      <a:pt x="0" y="303317"/>
                    </a:cubicBezTo>
                    <a:cubicBezTo>
                      <a:pt x="0" y="135795"/>
                      <a:pt x="136000" y="0"/>
                      <a:pt x="303775" y="0"/>
                    </a:cubicBezTo>
                    <a:close/>
                  </a:path>
                </a:pathLst>
              </a:custGeom>
              <a:solidFill>
                <a:schemeClr val="accent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4" name="组合 13">
                <a:extLst>
                  <a:ext uri="{FF2B5EF4-FFF2-40B4-BE49-F238E27FC236}">
                    <a16:creationId xmlns:a16="http://schemas.microsoft.com/office/drawing/2014/main" id="{001BF25C-FF9A-875D-E18C-B3BDCE12923C}"/>
                  </a:ext>
                </a:extLst>
              </p:cNvPr>
              <p:cNvGrpSpPr/>
              <p:nvPr/>
            </p:nvGrpSpPr>
            <p:grpSpPr>
              <a:xfrm flipH="1">
                <a:off x="2021805" y="2132195"/>
                <a:ext cx="4331493" cy="1267126"/>
                <a:chOff x="227205" y="2156827"/>
                <a:chExt cx="4331493" cy="1267126"/>
              </a:xfrm>
            </p:grpSpPr>
            <p:sp>
              <p:nvSpPr>
                <p:cNvPr id="15" name="9">
                  <a:extLst>
                    <a:ext uri="{FF2B5EF4-FFF2-40B4-BE49-F238E27FC236}">
                      <a16:creationId xmlns:a16="http://schemas.microsoft.com/office/drawing/2014/main" id="{72B37BFA-4DAA-0591-4AD3-AC05178C6BB1}"/>
                    </a:ext>
                  </a:extLst>
                </p:cNvPr>
                <p:cNvSpPr/>
                <p:nvPr/>
              </p:nvSpPr>
              <p:spPr>
                <a:xfrm>
                  <a:off x="1946762" y="2156827"/>
                  <a:ext cx="2611935"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提示词</a:t>
                  </a:r>
                  <a:r>
                    <a:rPr kumimoji="0" lang="en-US" altLang="zh-CN"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1</a:t>
                  </a:r>
                  <a:endParaRPr kumimoji="0" lang="en-US" altLang="ko-KR"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16" name="10">
                  <a:extLst>
                    <a:ext uri="{FF2B5EF4-FFF2-40B4-BE49-F238E27FC236}">
                      <a16:creationId xmlns:a16="http://schemas.microsoft.com/office/drawing/2014/main" id="{BD8DED7B-7904-D96A-BE76-6466341A918B}"/>
                    </a:ext>
                  </a:extLst>
                </p:cNvPr>
                <p:cNvSpPr/>
                <p:nvPr/>
              </p:nvSpPr>
              <p:spPr>
                <a:xfrm>
                  <a:off x="227205" y="2636430"/>
                  <a:ext cx="4331493" cy="787523"/>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1" hangingPunct="1">
                    <a:lnSpc>
                      <a:spcPct val="150000"/>
                    </a:lnSpc>
                    <a:spcBef>
                      <a:spcPts val="0"/>
                    </a:spcBef>
                    <a:spcAft>
                      <a:spcPts val="0"/>
                    </a:spcAft>
                    <a:buClrTx/>
                    <a:buSzTx/>
                    <a:buFontTx/>
                    <a:buNone/>
                    <a:tabLst/>
                    <a:defRPr/>
                  </a:pPr>
                  <a:r>
                    <a:rPr lang="zh-CN" altLang="en-US" sz="16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两位中国初中学生，面带微笑，在悠闲地弹着钢琴。</a:t>
                  </a:r>
                  <a:endParaRPr kumimoji="0" lang="zh-CN" altLang="en-US" sz="16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grpSp>
        </p:grpSp>
        <p:grpSp>
          <p:nvGrpSpPr>
            <p:cNvPr id="8" name="组合 7">
              <a:extLst>
                <a:ext uri="{FF2B5EF4-FFF2-40B4-BE49-F238E27FC236}">
                  <a16:creationId xmlns:a16="http://schemas.microsoft.com/office/drawing/2014/main" id="{620582A6-D6C1-FFF2-9D45-5EDA3FB5D6FF}"/>
                </a:ext>
              </a:extLst>
            </p:cNvPr>
            <p:cNvGrpSpPr/>
            <p:nvPr/>
          </p:nvGrpSpPr>
          <p:grpSpPr>
            <a:xfrm>
              <a:off x="1296347" y="3868174"/>
              <a:ext cx="4999014" cy="902498"/>
              <a:chOff x="1354284" y="2127491"/>
              <a:chExt cx="4999014" cy="902498"/>
            </a:xfrm>
          </p:grpSpPr>
          <p:sp>
            <p:nvSpPr>
              <p:cNvPr id="9" name="iconfont-1191-801512">
                <a:extLst>
                  <a:ext uri="{FF2B5EF4-FFF2-40B4-BE49-F238E27FC236}">
                    <a16:creationId xmlns:a16="http://schemas.microsoft.com/office/drawing/2014/main" id="{398A3303-922E-37E2-C1C8-998C6D1E6E4D}"/>
                  </a:ext>
                </a:extLst>
              </p:cNvPr>
              <p:cNvSpPr>
                <a:spLocks noChangeAspect="1"/>
              </p:cNvSpPr>
              <p:nvPr/>
            </p:nvSpPr>
            <p:spPr bwMode="auto">
              <a:xfrm>
                <a:off x="1354284" y="2127491"/>
                <a:ext cx="494517" cy="493770"/>
              </a:xfrm>
              <a:custGeom>
                <a:avLst/>
                <a:gdLst>
                  <a:gd name="connsiteX0" fmla="*/ 303750 w 607639"/>
                  <a:gd name="connsiteY0" fmla="*/ 205840 h 606722"/>
                  <a:gd name="connsiteX1" fmla="*/ 401378 w 607639"/>
                  <a:gd name="connsiteY1" fmla="*/ 303326 h 606722"/>
                  <a:gd name="connsiteX2" fmla="*/ 303750 w 607639"/>
                  <a:gd name="connsiteY2" fmla="*/ 400812 h 606722"/>
                  <a:gd name="connsiteX3" fmla="*/ 206122 w 607639"/>
                  <a:gd name="connsiteY3" fmla="*/ 303326 h 606722"/>
                  <a:gd name="connsiteX4" fmla="*/ 303750 w 607639"/>
                  <a:gd name="connsiteY4" fmla="*/ 205840 h 606722"/>
                  <a:gd name="connsiteX5" fmla="*/ 303775 w 607639"/>
                  <a:gd name="connsiteY5" fmla="*/ 140860 h 606722"/>
                  <a:gd name="connsiteX6" fmla="*/ 141074 w 607639"/>
                  <a:gd name="connsiteY6" fmla="*/ 303317 h 606722"/>
                  <a:gd name="connsiteX7" fmla="*/ 303775 w 607639"/>
                  <a:gd name="connsiteY7" fmla="*/ 465862 h 606722"/>
                  <a:gd name="connsiteX8" fmla="*/ 466566 w 607639"/>
                  <a:gd name="connsiteY8" fmla="*/ 303317 h 606722"/>
                  <a:gd name="connsiteX9" fmla="*/ 303775 w 607639"/>
                  <a:gd name="connsiteY9" fmla="*/ 140860 h 606722"/>
                  <a:gd name="connsiteX10" fmla="*/ 303775 w 607639"/>
                  <a:gd name="connsiteY10" fmla="*/ 0 h 606722"/>
                  <a:gd name="connsiteX11" fmla="*/ 607639 w 607639"/>
                  <a:gd name="connsiteY11" fmla="*/ 303317 h 606722"/>
                  <a:gd name="connsiteX12" fmla="*/ 303775 w 607639"/>
                  <a:gd name="connsiteY12" fmla="*/ 606722 h 606722"/>
                  <a:gd name="connsiteX13" fmla="*/ 0 w 607639"/>
                  <a:gd name="connsiteY13" fmla="*/ 303317 h 606722"/>
                  <a:gd name="connsiteX14" fmla="*/ 303775 w 607639"/>
                  <a:gd name="connsiteY14" fmla="*/ 0 h 60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7639" h="606722">
                    <a:moveTo>
                      <a:pt x="303750" y="205840"/>
                    </a:moveTo>
                    <a:cubicBezTo>
                      <a:pt x="357668" y="205840"/>
                      <a:pt x="401378" y="249486"/>
                      <a:pt x="401378" y="303326"/>
                    </a:cubicBezTo>
                    <a:cubicBezTo>
                      <a:pt x="401378" y="357166"/>
                      <a:pt x="357668" y="400812"/>
                      <a:pt x="303750" y="400812"/>
                    </a:cubicBezTo>
                    <a:cubicBezTo>
                      <a:pt x="249832" y="400812"/>
                      <a:pt x="206122" y="357166"/>
                      <a:pt x="206122" y="303326"/>
                    </a:cubicBezTo>
                    <a:cubicBezTo>
                      <a:pt x="206122" y="249486"/>
                      <a:pt x="249832" y="205840"/>
                      <a:pt x="303750" y="205840"/>
                    </a:cubicBezTo>
                    <a:close/>
                    <a:moveTo>
                      <a:pt x="303775" y="140860"/>
                    </a:moveTo>
                    <a:cubicBezTo>
                      <a:pt x="214058" y="140860"/>
                      <a:pt x="141074" y="213735"/>
                      <a:pt x="141074" y="303317"/>
                    </a:cubicBezTo>
                    <a:cubicBezTo>
                      <a:pt x="141074" y="392987"/>
                      <a:pt x="214058" y="465862"/>
                      <a:pt x="303775" y="465862"/>
                    </a:cubicBezTo>
                    <a:cubicBezTo>
                      <a:pt x="393582" y="465862"/>
                      <a:pt x="466566" y="392987"/>
                      <a:pt x="466566" y="303317"/>
                    </a:cubicBezTo>
                    <a:cubicBezTo>
                      <a:pt x="466566" y="213735"/>
                      <a:pt x="393582" y="140860"/>
                      <a:pt x="303775" y="140860"/>
                    </a:cubicBezTo>
                    <a:close/>
                    <a:moveTo>
                      <a:pt x="303775" y="0"/>
                    </a:moveTo>
                    <a:cubicBezTo>
                      <a:pt x="471550" y="0"/>
                      <a:pt x="607639" y="135795"/>
                      <a:pt x="607639" y="303317"/>
                    </a:cubicBezTo>
                    <a:cubicBezTo>
                      <a:pt x="607639" y="470838"/>
                      <a:pt x="471550" y="606722"/>
                      <a:pt x="303775" y="606722"/>
                    </a:cubicBezTo>
                    <a:cubicBezTo>
                      <a:pt x="136000" y="606722"/>
                      <a:pt x="0" y="470838"/>
                      <a:pt x="0" y="303317"/>
                    </a:cubicBezTo>
                    <a:cubicBezTo>
                      <a:pt x="0" y="135795"/>
                      <a:pt x="136000" y="0"/>
                      <a:pt x="303775" y="0"/>
                    </a:cubicBezTo>
                    <a:close/>
                  </a:path>
                </a:pathLst>
              </a:custGeom>
              <a:solidFill>
                <a:schemeClr val="accent2"/>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nvGrpSpPr>
              <p:cNvPr id="10" name="组合 9">
                <a:extLst>
                  <a:ext uri="{FF2B5EF4-FFF2-40B4-BE49-F238E27FC236}">
                    <a16:creationId xmlns:a16="http://schemas.microsoft.com/office/drawing/2014/main" id="{3393EBF8-39CB-9068-C652-BAF6DD7026DC}"/>
                  </a:ext>
                </a:extLst>
              </p:cNvPr>
              <p:cNvGrpSpPr/>
              <p:nvPr/>
            </p:nvGrpSpPr>
            <p:grpSpPr>
              <a:xfrm flipH="1">
                <a:off x="2021805" y="2132195"/>
                <a:ext cx="4331493" cy="897794"/>
                <a:chOff x="227205" y="2156827"/>
                <a:chExt cx="4331493" cy="897794"/>
              </a:xfrm>
            </p:grpSpPr>
            <p:sp>
              <p:nvSpPr>
                <p:cNvPr id="11" name="9">
                  <a:extLst>
                    <a:ext uri="{FF2B5EF4-FFF2-40B4-BE49-F238E27FC236}">
                      <a16:creationId xmlns:a16="http://schemas.microsoft.com/office/drawing/2014/main" id="{C7545FC0-CEA9-5697-D8AF-15727D6DE81E}"/>
                    </a:ext>
                  </a:extLst>
                </p:cNvPr>
                <p:cNvSpPr/>
                <p:nvPr/>
              </p:nvSpPr>
              <p:spPr>
                <a:xfrm>
                  <a:off x="1946762" y="2156827"/>
                  <a:ext cx="2611935" cy="523220"/>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1"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提示词</a:t>
                  </a:r>
                  <a:r>
                    <a:rPr kumimoji="0" lang="en-US" altLang="zh-CN"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2</a:t>
                  </a:r>
                  <a:endParaRPr kumimoji="0" lang="en-US" altLang="ko-KR"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12" name="10">
                  <a:extLst>
                    <a:ext uri="{FF2B5EF4-FFF2-40B4-BE49-F238E27FC236}">
                      <a16:creationId xmlns:a16="http://schemas.microsoft.com/office/drawing/2014/main" id="{E888E981-E589-5357-6B1C-C20B024534D8}"/>
                    </a:ext>
                  </a:extLst>
                </p:cNvPr>
                <p:cNvSpPr/>
                <p:nvPr/>
              </p:nvSpPr>
              <p:spPr>
                <a:xfrm>
                  <a:off x="227205" y="2636430"/>
                  <a:ext cx="4331493" cy="418191"/>
                </a:xfrm>
                <a:prstGeom prst="rect">
                  <a:avLst/>
                </a:prstGeom>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1" hangingPunct="1">
                    <a:lnSpc>
                      <a:spcPct val="150000"/>
                    </a:lnSpc>
                    <a:spcBef>
                      <a:spcPts val="0"/>
                    </a:spcBef>
                    <a:spcAft>
                      <a:spcPts val="0"/>
                    </a:spcAft>
                    <a:buClrTx/>
                    <a:buSzTx/>
                    <a:buFontTx/>
                    <a:buNone/>
                    <a:tabLst/>
                    <a:defRPr/>
                  </a:pPr>
                  <a:r>
                    <a:rPr kumimoji="0" lang="zh-CN" altLang="en-US" sz="16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帮我生成一张图片，内容是李白作诗</a:t>
                  </a:r>
                </a:p>
              </p:txBody>
            </p:sp>
          </p:grpSp>
        </p:grpSp>
      </p:grpSp>
      <p:pic>
        <p:nvPicPr>
          <p:cNvPr id="20" name="图片 19">
            <a:hlinkClick r:id="rId5"/>
            <a:extLst>
              <a:ext uri="{FF2B5EF4-FFF2-40B4-BE49-F238E27FC236}">
                <a16:creationId xmlns:a16="http://schemas.microsoft.com/office/drawing/2014/main" id="{04EC9FEC-9018-F404-58AC-710741BAE7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35943" y="2383010"/>
            <a:ext cx="4501982" cy="2811647"/>
          </a:xfrm>
          <a:prstGeom prst="rect">
            <a:avLst/>
          </a:prstGeom>
        </p:spPr>
      </p:pic>
    </p:spTree>
    <p:custDataLst>
      <p:tags r:id="rId2"/>
    </p:custDataLst>
    <p:extLst>
      <p:ext uri="{BB962C8B-B14F-4D97-AF65-F5344CB8AC3E}">
        <p14:creationId xmlns:p14="http://schemas.microsoft.com/office/powerpoint/2010/main" val="1441837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D6BE8C1-BBCF-7981-A8A5-5E143A0FAD01}"/>
              </a:ext>
            </a:extLst>
          </p:cNvPr>
          <p:cNvGrpSpPr/>
          <p:nvPr/>
        </p:nvGrpSpPr>
        <p:grpSpPr>
          <a:xfrm>
            <a:off x="1296740" y="3861223"/>
            <a:ext cx="2388300" cy="892550"/>
            <a:chOff x="1078800" y="4234239"/>
            <a:chExt cx="2388300" cy="892550"/>
          </a:xfrm>
        </p:grpSpPr>
        <p:sp>
          <p:nvSpPr>
            <p:cNvPr id="3" name="9">
              <a:extLst>
                <a:ext uri="{FF2B5EF4-FFF2-40B4-BE49-F238E27FC236}">
                  <a16:creationId xmlns:a16="http://schemas.microsoft.com/office/drawing/2014/main" id="{23149D39-C29E-E2F3-A7EB-14CBB6FD1DE0}"/>
                </a:ext>
              </a:extLst>
            </p:cNvPr>
            <p:cNvSpPr/>
            <p:nvPr/>
          </p:nvSpPr>
          <p:spPr>
            <a:xfrm>
              <a:off x="1215024" y="4234239"/>
              <a:ext cx="2115852" cy="523220"/>
            </a:xfrm>
            <a:prstGeom prst="rect">
              <a:avLst/>
            </a:prstGeom>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生成视频</a:t>
              </a:r>
              <a:endParaRPr kumimoji="0" lang="en-US" altLang="ko-KR"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4" name="10">
              <a:extLst>
                <a:ext uri="{FF2B5EF4-FFF2-40B4-BE49-F238E27FC236}">
                  <a16:creationId xmlns:a16="http://schemas.microsoft.com/office/drawing/2014/main" id="{C7B8F648-7B55-262F-0F1A-3D3376137E9E}"/>
                </a:ext>
              </a:extLst>
            </p:cNvPr>
            <p:cNvSpPr/>
            <p:nvPr/>
          </p:nvSpPr>
          <p:spPr>
            <a:xfrm>
              <a:off x="1078800" y="4749378"/>
              <a:ext cx="2388300" cy="377411"/>
            </a:xfrm>
            <a:prstGeom prst="rect">
              <a:avLst/>
            </a:prstGeom>
          </p:spPr>
          <p:txBody>
            <a:bodyPr wrap="square">
              <a:spAutoFit/>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输入图文，自动生成视频。</a:t>
              </a:r>
            </a:p>
          </p:txBody>
        </p:sp>
      </p:grpSp>
      <p:grpSp>
        <p:nvGrpSpPr>
          <p:cNvPr id="5" name="组合 4">
            <a:extLst>
              <a:ext uri="{FF2B5EF4-FFF2-40B4-BE49-F238E27FC236}">
                <a16:creationId xmlns:a16="http://schemas.microsoft.com/office/drawing/2014/main" id="{F83EA8F6-0ACC-B9EC-F10D-5913481A4A50}"/>
              </a:ext>
            </a:extLst>
          </p:cNvPr>
          <p:cNvGrpSpPr/>
          <p:nvPr/>
        </p:nvGrpSpPr>
        <p:grpSpPr>
          <a:xfrm>
            <a:off x="1832131" y="1962936"/>
            <a:ext cx="1315043" cy="1493356"/>
            <a:chOff x="5420905" y="1996638"/>
            <a:chExt cx="1315043" cy="1493356"/>
          </a:xfrm>
        </p:grpSpPr>
        <p:grpSp>
          <p:nvGrpSpPr>
            <p:cNvPr id="17" name="组合 16">
              <a:extLst>
                <a:ext uri="{FF2B5EF4-FFF2-40B4-BE49-F238E27FC236}">
                  <a16:creationId xmlns:a16="http://schemas.microsoft.com/office/drawing/2014/main" id="{38F5B2B7-77E7-C85C-8815-02AAF8304C9D}"/>
                </a:ext>
              </a:extLst>
            </p:cNvPr>
            <p:cNvGrpSpPr/>
            <p:nvPr/>
          </p:nvGrpSpPr>
          <p:grpSpPr>
            <a:xfrm>
              <a:off x="5420905" y="1996638"/>
              <a:ext cx="1315043" cy="1493356"/>
              <a:chOff x="5502630" y="1901388"/>
              <a:chExt cx="1315043" cy="1493356"/>
            </a:xfrm>
          </p:grpSpPr>
          <p:sp>
            <p:nvSpPr>
              <p:cNvPr id="19" name="Oval 43">
                <a:extLst>
                  <a:ext uri="{FF2B5EF4-FFF2-40B4-BE49-F238E27FC236}">
                    <a16:creationId xmlns:a16="http://schemas.microsoft.com/office/drawing/2014/main" id="{020C64ED-CF57-D728-B16F-E1EB7BDE2FDD}"/>
                  </a:ext>
                </a:extLst>
              </p:cNvPr>
              <p:cNvSpPr>
                <a:spLocks noChangeArrowheads="1"/>
              </p:cNvSpPr>
              <p:nvPr/>
            </p:nvSpPr>
            <p:spPr bwMode="auto">
              <a:xfrm>
                <a:off x="5502630" y="1901388"/>
                <a:ext cx="1315043" cy="1315043"/>
              </a:xfrm>
              <a:prstGeom prst="ellipse">
                <a:avLst/>
              </a:prstGeom>
              <a:solidFill>
                <a:schemeClr val="accent2"/>
              </a:solidFill>
              <a:ln w="9525">
                <a:noFill/>
                <a:round/>
              </a:ln>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altLang="zh-CN" sz="1300" b="0" i="0" u="none" strike="noStrike" kern="0" cap="none" spc="0" normalizeH="0" baseline="0" noProof="0" dirty="0">
                  <a:ln>
                    <a:noFill/>
                  </a:ln>
                  <a:solidFill>
                    <a:srgbClr val="FFFFFF"/>
                  </a:solidFill>
                  <a:effectLst/>
                  <a:uLnTx/>
                  <a:uFillTx/>
                  <a:latin typeface="OPPOSans B" panose="00020600040101010101" pitchFamily="18" charset="-122"/>
                  <a:ea typeface="OPPOSans R" panose="00020600040101010101" pitchFamily="18" charset="-122"/>
                  <a:sym typeface="Arial" panose="020B0604020202020204" pitchFamily="34" charset="0"/>
                </a:endParaRPr>
              </a:p>
            </p:txBody>
          </p:sp>
          <p:sp>
            <p:nvSpPr>
              <p:cNvPr id="21" name="Isosceles Triangle 44">
                <a:extLst>
                  <a:ext uri="{FF2B5EF4-FFF2-40B4-BE49-F238E27FC236}">
                    <a16:creationId xmlns:a16="http://schemas.microsoft.com/office/drawing/2014/main" id="{1F4C2401-7A57-98FD-99BA-A2C291D1B5C4}"/>
                  </a:ext>
                </a:extLst>
              </p:cNvPr>
              <p:cNvSpPr>
                <a:spLocks noChangeArrowheads="1"/>
              </p:cNvSpPr>
              <p:nvPr/>
            </p:nvSpPr>
            <p:spPr bwMode="auto">
              <a:xfrm flipV="1">
                <a:off x="6017752" y="3124801"/>
                <a:ext cx="284801" cy="269943"/>
              </a:xfrm>
              <a:prstGeom prst="triangle">
                <a:avLst>
                  <a:gd name="adj" fmla="val 50000"/>
                </a:avLst>
              </a:prstGeom>
              <a:solidFill>
                <a:schemeClr val="accent2"/>
              </a:solidFill>
              <a:ln>
                <a:noFill/>
              </a:ln>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altLang="zh-CN" sz="1300" b="0" i="0" u="none" strike="noStrike" kern="0" cap="none" spc="0" normalizeH="0" baseline="0" noProof="0" dirty="0">
                  <a:ln>
                    <a:noFill/>
                  </a:ln>
                  <a:solidFill>
                    <a:srgbClr val="FFFFFF"/>
                  </a:solidFill>
                  <a:effectLst/>
                  <a:uLnTx/>
                  <a:uFillTx/>
                  <a:latin typeface="OPPOSans B" panose="00020600040101010101" pitchFamily="18" charset="-122"/>
                  <a:ea typeface="OPPOSans R" panose="00020600040101010101" pitchFamily="18" charset="-122"/>
                  <a:sym typeface="Arial" panose="020B0604020202020204" pitchFamily="34" charset="0"/>
                </a:endParaRPr>
              </a:p>
            </p:txBody>
          </p:sp>
        </p:grpSp>
        <p:sp>
          <p:nvSpPr>
            <p:cNvPr id="18" name="video-player_69112">
              <a:extLst>
                <a:ext uri="{FF2B5EF4-FFF2-40B4-BE49-F238E27FC236}">
                  <a16:creationId xmlns:a16="http://schemas.microsoft.com/office/drawing/2014/main" id="{55123BEB-A9F6-783F-BBAF-43E7969E9EF5}"/>
                </a:ext>
              </a:extLst>
            </p:cNvPr>
            <p:cNvSpPr>
              <a:spLocks noChangeAspect="1"/>
            </p:cNvSpPr>
            <p:nvPr/>
          </p:nvSpPr>
          <p:spPr bwMode="auto">
            <a:xfrm>
              <a:off x="5791157" y="2422554"/>
              <a:ext cx="609685" cy="539928"/>
            </a:xfrm>
            <a:custGeom>
              <a:avLst/>
              <a:gdLst>
                <a:gd name="connsiteX0" fmla="*/ 168262 w 607490"/>
                <a:gd name="connsiteY0" fmla="*/ 355732 h 537985"/>
                <a:gd name="connsiteX1" fmla="*/ 168262 w 607490"/>
                <a:gd name="connsiteY1" fmla="*/ 394292 h 537985"/>
                <a:gd name="connsiteX2" fmla="*/ 229759 w 607490"/>
                <a:gd name="connsiteY2" fmla="*/ 394292 h 537985"/>
                <a:gd name="connsiteX3" fmla="*/ 229759 w 607490"/>
                <a:gd name="connsiteY3" fmla="*/ 355732 h 537985"/>
                <a:gd name="connsiteX4" fmla="*/ 59640 w 607490"/>
                <a:gd name="connsiteY4" fmla="*/ 355732 h 537985"/>
                <a:gd name="connsiteX5" fmla="*/ 59640 w 607490"/>
                <a:gd name="connsiteY5" fmla="*/ 394292 h 537985"/>
                <a:gd name="connsiteX6" fmla="*/ 121235 w 607490"/>
                <a:gd name="connsiteY6" fmla="*/ 394292 h 537985"/>
                <a:gd name="connsiteX7" fmla="*/ 121235 w 607490"/>
                <a:gd name="connsiteY7" fmla="*/ 355732 h 537985"/>
                <a:gd name="connsiteX8" fmla="*/ 332305 w 607490"/>
                <a:gd name="connsiteY8" fmla="*/ 297835 h 537985"/>
                <a:gd name="connsiteX9" fmla="*/ 363903 w 607490"/>
                <a:gd name="connsiteY9" fmla="*/ 318139 h 537985"/>
                <a:gd name="connsiteX10" fmla="*/ 423647 w 607490"/>
                <a:gd name="connsiteY10" fmla="*/ 380034 h 537985"/>
                <a:gd name="connsiteX11" fmla="*/ 452394 w 607490"/>
                <a:gd name="connsiteY11" fmla="*/ 353382 h 537985"/>
                <a:gd name="connsiteX12" fmla="*/ 507542 w 607490"/>
                <a:gd name="connsiteY12" fmla="*/ 325852 h 537985"/>
                <a:gd name="connsiteX13" fmla="*/ 567481 w 607490"/>
                <a:gd name="connsiteY13" fmla="*/ 349965 h 537985"/>
                <a:gd name="connsiteX14" fmla="*/ 605713 w 607490"/>
                <a:gd name="connsiteY14" fmla="*/ 426894 h 537985"/>
                <a:gd name="connsiteX15" fmla="*/ 576477 w 607490"/>
                <a:gd name="connsiteY15" fmla="*/ 506361 h 537985"/>
                <a:gd name="connsiteX16" fmla="*/ 497959 w 607490"/>
                <a:gd name="connsiteY16" fmla="*/ 537601 h 537985"/>
                <a:gd name="connsiteX17" fmla="*/ 426091 w 607490"/>
                <a:gd name="connsiteY17" fmla="*/ 526472 h 537985"/>
                <a:gd name="connsiteX18" fmla="*/ 347378 w 607490"/>
                <a:gd name="connsiteY18" fmla="*/ 480002 h 537985"/>
                <a:gd name="connsiteX19" fmla="*/ 346889 w 607490"/>
                <a:gd name="connsiteY19" fmla="*/ 479612 h 537985"/>
                <a:gd name="connsiteX20" fmla="*/ 335938 w 607490"/>
                <a:gd name="connsiteY20" fmla="*/ 462332 h 537985"/>
                <a:gd name="connsiteX21" fmla="*/ 341218 w 607490"/>
                <a:gd name="connsiteY21" fmla="*/ 452081 h 537985"/>
                <a:gd name="connsiteX22" fmla="*/ 376615 w 607490"/>
                <a:gd name="connsiteY22" fmla="*/ 451984 h 537985"/>
                <a:gd name="connsiteX23" fmla="*/ 423940 w 607490"/>
                <a:gd name="connsiteY23" fmla="*/ 465358 h 537985"/>
                <a:gd name="connsiteX24" fmla="*/ 425309 w 607490"/>
                <a:gd name="connsiteY24" fmla="*/ 463992 h 537985"/>
                <a:gd name="connsiteX25" fmla="*/ 328409 w 607490"/>
                <a:gd name="connsiteY25" fmla="*/ 345474 h 537985"/>
                <a:gd name="connsiteX26" fmla="*/ 320098 w 607490"/>
                <a:gd name="connsiteY26" fmla="*/ 302519 h 537985"/>
                <a:gd name="connsiteX27" fmla="*/ 332305 w 607490"/>
                <a:gd name="connsiteY27" fmla="*/ 297835 h 537985"/>
                <a:gd name="connsiteX28" fmla="*/ 216177 w 607490"/>
                <a:gd name="connsiteY28" fmla="*/ 129844 h 537985"/>
                <a:gd name="connsiteX29" fmla="*/ 229371 w 607490"/>
                <a:gd name="connsiteY29" fmla="*/ 131601 h 537985"/>
                <a:gd name="connsiteX30" fmla="*/ 307854 w 607490"/>
                <a:gd name="connsiteY30" fmla="*/ 197206 h 537985"/>
                <a:gd name="connsiteX31" fmla="*/ 312252 w 607490"/>
                <a:gd name="connsiteY31" fmla="*/ 206773 h 537985"/>
                <a:gd name="connsiteX32" fmla="*/ 307854 w 607490"/>
                <a:gd name="connsiteY32" fmla="*/ 216340 h 537985"/>
                <a:gd name="connsiteX33" fmla="*/ 229371 w 607490"/>
                <a:gd name="connsiteY33" fmla="*/ 281944 h 537985"/>
                <a:gd name="connsiteX34" fmla="*/ 221357 w 607490"/>
                <a:gd name="connsiteY34" fmla="*/ 284873 h 537985"/>
                <a:gd name="connsiteX35" fmla="*/ 216177 w 607490"/>
                <a:gd name="connsiteY35" fmla="*/ 283702 h 537985"/>
                <a:gd name="connsiteX36" fmla="*/ 208944 w 607490"/>
                <a:gd name="connsiteY36" fmla="*/ 272377 h 537985"/>
                <a:gd name="connsiteX37" fmla="*/ 208944 w 607490"/>
                <a:gd name="connsiteY37" fmla="*/ 141169 h 537985"/>
                <a:gd name="connsiteX38" fmla="*/ 216177 w 607490"/>
                <a:gd name="connsiteY38" fmla="*/ 129844 h 537985"/>
                <a:gd name="connsiteX39" fmla="*/ 385311 w 607490"/>
                <a:gd name="connsiteY39" fmla="*/ 30751 h 537985"/>
                <a:gd name="connsiteX40" fmla="*/ 385311 w 607490"/>
                <a:gd name="connsiteY40" fmla="*/ 69213 h 537985"/>
                <a:gd name="connsiteX41" fmla="*/ 446808 w 607490"/>
                <a:gd name="connsiteY41" fmla="*/ 69213 h 537985"/>
                <a:gd name="connsiteX42" fmla="*/ 446808 w 607490"/>
                <a:gd name="connsiteY42" fmla="*/ 30751 h 537985"/>
                <a:gd name="connsiteX43" fmla="*/ 276787 w 607490"/>
                <a:gd name="connsiteY43" fmla="*/ 30751 h 537985"/>
                <a:gd name="connsiteX44" fmla="*/ 276787 w 607490"/>
                <a:gd name="connsiteY44" fmla="*/ 69213 h 537985"/>
                <a:gd name="connsiteX45" fmla="*/ 338284 w 607490"/>
                <a:gd name="connsiteY45" fmla="*/ 69213 h 537985"/>
                <a:gd name="connsiteX46" fmla="*/ 338284 w 607490"/>
                <a:gd name="connsiteY46" fmla="*/ 30751 h 537985"/>
                <a:gd name="connsiteX47" fmla="*/ 168262 w 607490"/>
                <a:gd name="connsiteY47" fmla="*/ 30751 h 537985"/>
                <a:gd name="connsiteX48" fmla="*/ 168262 w 607490"/>
                <a:gd name="connsiteY48" fmla="*/ 69213 h 537985"/>
                <a:gd name="connsiteX49" fmla="*/ 229759 w 607490"/>
                <a:gd name="connsiteY49" fmla="*/ 69213 h 537985"/>
                <a:gd name="connsiteX50" fmla="*/ 229759 w 607490"/>
                <a:gd name="connsiteY50" fmla="*/ 30751 h 537985"/>
                <a:gd name="connsiteX51" fmla="*/ 59640 w 607490"/>
                <a:gd name="connsiteY51" fmla="*/ 30751 h 537985"/>
                <a:gd name="connsiteX52" fmla="*/ 59640 w 607490"/>
                <a:gd name="connsiteY52" fmla="*/ 69213 h 537985"/>
                <a:gd name="connsiteX53" fmla="*/ 121235 w 607490"/>
                <a:gd name="connsiteY53" fmla="*/ 69213 h 537985"/>
                <a:gd name="connsiteX54" fmla="*/ 121235 w 607490"/>
                <a:gd name="connsiteY54" fmla="*/ 30751 h 537985"/>
                <a:gd name="connsiteX55" fmla="*/ 24149 w 607490"/>
                <a:gd name="connsiteY55" fmla="*/ 0 h 537985"/>
                <a:gd name="connsiteX56" fmla="*/ 482299 w 607490"/>
                <a:gd name="connsiteY56" fmla="*/ 0 h 537985"/>
                <a:gd name="connsiteX57" fmla="*/ 506448 w 607490"/>
                <a:gd name="connsiteY57" fmla="*/ 24112 h 537985"/>
                <a:gd name="connsiteX58" fmla="*/ 506448 w 607490"/>
                <a:gd name="connsiteY58" fmla="*/ 303211 h 537985"/>
                <a:gd name="connsiteX59" fmla="*/ 500386 w 607490"/>
                <a:gd name="connsiteY59" fmla="*/ 303992 h 537985"/>
                <a:gd name="connsiteX60" fmla="*/ 436543 w 607490"/>
                <a:gd name="connsiteY60" fmla="*/ 335426 h 537985"/>
                <a:gd name="connsiteX61" fmla="*/ 419433 w 607490"/>
                <a:gd name="connsiteY61" fmla="*/ 350167 h 537985"/>
                <a:gd name="connsiteX62" fmla="*/ 396164 w 607490"/>
                <a:gd name="connsiteY62" fmla="*/ 326250 h 537985"/>
                <a:gd name="connsiteX63" fmla="*/ 448568 w 607490"/>
                <a:gd name="connsiteY63" fmla="*/ 326250 h 537985"/>
                <a:gd name="connsiteX64" fmla="*/ 448568 w 607490"/>
                <a:gd name="connsiteY64" fmla="*/ 98695 h 537985"/>
                <a:gd name="connsiteX65" fmla="*/ 57880 w 607490"/>
                <a:gd name="connsiteY65" fmla="*/ 98695 h 537985"/>
                <a:gd name="connsiteX66" fmla="*/ 57880 w 607490"/>
                <a:gd name="connsiteY66" fmla="*/ 326250 h 537985"/>
                <a:gd name="connsiteX67" fmla="*/ 292919 w 607490"/>
                <a:gd name="connsiteY67" fmla="*/ 326250 h 537985"/>
                <a:gd name="connsiteX68" fmla="*/ 309637 w 607490"/>
                <a:gd name="connsiteY68" fmla="*/ 355439 h 537985"/>
                <a:gd name="connsiteX69" fmla="*/ 309931 w 607490"/>
                <a:gd name="connsiteY69" fmla="*/ 355732 h 537985"/>
                <a:gd name="connsiteX70" fmla="*/ 276787 w 607490"/>
                <a:gd name="connsiteY70" fmla="*/ 355732 h 537985"/>
                <a:gd name="connsiteX71" fmla="*/ 276787 w 607490"/>
                <a:gd name="connsiteY71" fmla="*/ 394292 h 537985"/>
                <a:gd name="connsiteX72" fmla="*/ 340044 w 607490"/>
                <a:gd name="connsiteY72" fmla="*/ 394292 h 537985"/>
                <a:gd name="connsiteX73" fmla="*/ 366539 w 607490"/>
                <a:gd name="connsiteY73" fmla="*/ 424945 h 537985"/>
                <a:gd name="connsiteX74" fmla="*/ 24149 w 607490"/>
                <a:gd name="connsiteY74" fmla="*/ 424945 h 537985"/>
                <a:gd name="connsiteX75" fmla="*/ 0 w 607490"/>
                <a:gd name="connsiteY75" fmla="*/ 400930 h 537985"/>
                <a:gd name="connsiteX76" fmla="*/ 0 w 607490"/>
                <a:gd name="connsiteY76" fmla="*/ 24112 h 537985"/>
                <a:gd name="connsiteX77" fmla="*/ 24149 w 607490"/>
                <a:gd name="connsiteY77" fmla="*/ 0 h 53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490" h="537985">
                  <a:moveTo>
                    <a:pt x="168262" y="355732"/>
                  </a:moveTo>
                  <a:lnTo>
                    <a:pt x="168262" y="394292"/>
                  </a:lnTo>
                  <a:lnTo>
                    <a:pt x="229759" y="394292"/>
                  </a:lnTo>
                  <a:lnTo>
                    <a:pt x="229759" y="355732"/>
                  </a:lnTo>
                  <a:close/>
                  <a:moveTo>
                    <a:pt x="59640" y="355732"/>
                  </a:moveTo>
                  <a:lnTo>
                    <a:pt x="59640" y="394292"/>
                  </a:lnTo>
                  <a:lnTo>
                    <a:pt x="121235" y="394292"/>
                  </a:lnTo>
                  <a:lnTo>
                    <a:pt x="121235" y="355732"/>
                  </a:lnTo>
                  <a:close/>
                  <a:moveTo>
                    <a:pt x="332305" y="297835"/>
                  </a:moveTo>
                  <a:cubicBezTo>
                    <a:pt x="344928" y="298095"/>
                    <a:pt x="357963" y="311110"/>
                    <a:pt x="363903" y="318139"/>
                  </a:cubicBezTo>
                  <a:cubicBezTo>
                    <a:pt x="379744" y="336883"/>
                    <a:pt x="412109" y="370174"/>
                    <a:pt x="423647" y="380034"/>
                  </a:cubicBezTo>
                  <a:cubicBezTo>
                    <a:pt x="428242" y="375055"/>
                    <a:pt x="438607" y="364218"/>
                    <a:pt x="452394" y="353382"/>
                  </a:cubicBezTo>
                  <a:cubicBezTo>
                    <a:pt x="471950" y="338152"/>
                    <a:pt x="490528" y="328878"/>
                    <a:pt x="507542" y="325852"/>
                  </a:cubicBezTo>
                  <a:cubicBezTo>
                    <a:pt x="531400" y="321654"/>
                    <a:pt x="551641" y="329757"/>
                    <a:pt x="567481" y="349965"/>
                  </a:cubicBezTo>
                  <a:cubicBezTo>
                    <a:pt x="579215" y="364902"/>
                    <a:pt x="599748" y="394678"/>
                    <a:pt x="605713" y="426894"/>
                  </a:cubicBezTo>
                  <a:cubicBezTo>
                    <a:pt x="611873" y="459599"/>
                    <a:pt x="601997" y="486348"/>
                    <a:pt x="576477" y="506361"/>
                  </a:cubicBezTo>
                  <a:cubicBezTo>
                    <a:pt x="552716" y="525008"/>
                    <a:pt x="526316" y="535454"/>
                    <a:pt x="497959" y="537601"/>
                  </a:cubicBezTo>
                  <a:cubicBezTo>
                    <a:pt x="475079" y="539261"/>
                    <a:pt x="450927" y="535551"/>
                    <a:pt x="426091" y="526472"/>
                  </a:cubicBezTo>
                  <a:cubicBezTo>
                    <a:pt x="387468" y="512316"/>
                    <a:pt x="358134" y="489277"/>
                    <a:pt x="347378" y="480002"/>
                  </a:cubicBezTo>
                  <a:cubicBezTo>
                    <a:pt x="347085" y="479807"/>
                    <a:pt x="346987" y="479709"/>
                    <a:pt x="346889" y="479612"/>
                  </a:cubicBezTo>
                  <a:cubicBezTo>
                    <a:pt x="339556" y="473852"/>
                    <a:pt x="335840" y="467994"/>
                    <a:pt x="335938" y="462332"/>
                  </a:cubicBezTo>
                  <a:cubicBezTo>
                    <a:pt x="335938" y="458427"/>
                    <a:pt x="337796" y="454815"/>
                    <a:pt x="341218" y="452081"/>
                  </a:cubicBezTo>
                  <a:cubicBezTo>
                    <a:pt x="349725" y="445443"/>
                    <a:pt x="366543" y="445345"/>
                    <a:pt x="376615" y="451984"/>
                  </a:cubicBezTo>
                  <a:cubicBezTo>
                    <a:pt x="387566" y="459208"/>
                    <a:pt x="414651" y="472583"/>
                    <a:pt x="423940" y="465358"/>
                  </a:cubicBezTo>
                  <a:cubicBezTo>
                    <a:pt x="424527" y="464968"/>
                    <a:pt x="424918" y="464480"/>
                    <a:pt x="425309" y="463992"/>
                  </a:cubicBezTo>
                  <a:lnTo>
                    <a:pt x="328409" y="345474"/>
                  </a:lnTo>
                  <a:cubicBezTo>
                    <a:pt x="327725" y="344693"/>
                    <a:pt x="303573" y="318530"/>
                    <a:pt x="320098" y="302519"/>
                  </a:cubicBezTo>
                  <a:cubicBezTo>
                    <a:pt x="323936" y="299078"/>
                    <a:pt x="328097" y="297748"/>
                    <a:pt x="332305" y="297835"/>
                  </a:cubicBezTo>
                  <a:close/>
                  <a:moveTo>
                    <a:pt x="216177" y="129844"/>
                  </a:moveTo>
                  <a:cubicBezTo>
                    <a:pt x="220477" y="127794"/>
                    <a:pt x="225657" y="128477"/>
                    <a:pt x="229371" y="131601"/>
                  </a:cubicBezTo>
                  <a:lnTo>
                    <a:pt x="307854" y="197206"/>
                  </a:lnTo>
                  <a:cubicBezTo>
                    <a:pt x="310590" y="199549"/>
                    <a:pt x="312252" y="203063"/>
                    <a:pt x="312252" y="206773"/>
                  </a:cubicBezTo>
                  <a:cubicBezTo>
                    <a:pt x="312252" y="210483"/>
                    <a:pt x="310590" y="213899"/>
                    <a:pt x="307854" y="216340"/>
                  </a:cubicBezTo>
                  <a:lnTo>
                    <a:pt x="229371" y="281944"/>
                  </a:lnTo>
                  <a:cubicBezTo>
                    <a:pt x="227123" y="283799"/>
                    <a:pt x="224289" y="284873"/>
                    <a:pt x="221357" y="284873"/>
                  </a:cubicBezTo>
                  <a:cubicBezTo>
                    <a:pt x="219597" y="284873"/>
                    <a:pt x="217838" y="284482"/>
                    <a:pt x="216177" y="283702"/>
                  </a:cubicBezTo>
                  <a:cubicBezTo>
                    <a:pt x="211778" y="281651"/>
                    <a:pt x="208944" y="277258"/>
                    <a:pt x="208944" y="272377"/>
                  </a:cubicBezTo>
                  <a:lnTo>
                    <a:pt x="208944" y="141169"/>
                  </a:lnTo>
                  <a:cubicBezTo>
                    <a:pt x="208944" y="136287"/>
                    <a:pt x="211778" y="131894"/>
                    <a:pt x="216177" y="129844"/>
                  </a:cubicBezTo>
                  <a:close/>
                  <a:moveTo>
                    <a:pt x="385311" y="30751"/>
                  </a:moveTo>
                  <a:lnTo>
                    <a:pt x="385311" y="69213"/>
                  </a:lnTo>
                  <a:lnTo>
                    <a:pt x="446808" y="69213"/>
                  </a:lnTo>
                  <a:lnTo>
                    <a:pt x="446808" y="30751"/>
                  </a:lnTo>
                  <a:close/>
                  <a:moveTo>
                    <a:pt x="276787" y="30751"/>
                  </a:moveTo>
                  <a:lnTo>
                    <a:pt x="276787" y="69213"/>
                  </a:lnTo>
                  <a:lnTo>
                    <a:pt x="338284" y="69213"/>
                  </a:lnTo>
                  <a:lnTo>
                    <a:pt x="338284" y="30751"/>
                  </a:lnTo>
                  <a:close/>
                  <a:moveTo>
                    <a:pt x="168262" y="30751"/>
                  </a:moveTo>
                  <a:lnTo>
                    <a:pt x="168262" y="69213"/>
                  </a:lnTo>
                  <a:lnTo>
                    <a:pt x="229759" y="69213"/>
                  </a:lnTo>
                  <a:lnTo>
                    <a:pt x="229759" y="30751"/>
                  </a:lnTo>
                  <a:close/>
                  <a:moveTo>
                    <a:pt x="59640" y="30751"/>
                  </a:moveTo>
                  <a:lnTo>
                    <a:pt x="59640" y="69213"/>
                  </a:lnTo>
                  <a:lnTo>
                    <a:pt x="121235" y="69213"/>
                  </a:lnTo>
                  <a:lnTo>
                    <a:pt x="121235" y="30751"/>
                  </a:lnTo>
                  <a:close/>
                  <a:moveTo>
                    <a:pt x="24149" y="0"/>
                  </a:moveTo>
                  <a:lnTo>
                    <a:pt x="482299" y="0"/>
                  </a:lnTo>
                  <a:cubicBezTo>
                    <a:pt x="495693" y="0"/>
                    <a:pt x="506448" y="10836"/>
                    <a:pt x="506448" y="24112"/>
                  </a:cubicBezTo>
                  <a:lnTo>
                    <a:pt x="506448" y="303211"/>
                  </a:lnTo>
                  <a:cubicBezTo>
                    <a:pt x="504395" y="303407"/>
                    <a:pt x="502439" y="303700"/>
                    <a:pt x="500386" y="303992"/>
                  </a:cubicBezTo>
                  <a:cubicBezTo>
                    <a:pt x="480050" y="307604"/>
                    <a:pt x="458639" y="318147"/>
                    <a:pt x="436543" y="335426"/>
                  </a:cubicBezTo>
                  <a:cubicBezTo>
                    <a:pt x="430090" y="340503"/>
                    <a:pt x="424321" y="345579"/>
                    <a:pt x="419433" y="350167"/>
                  </a:cubicBezTo>
                  <a:cubicBezTo>
                    <a:pt x="412393" y="343236"/>
                    <a:pt x="404083" y="334743"/>
                    <a:pt x="396164" y="326250"/>
                  </a:cubicBezTo>
                  <a:lnTo>
                    <a:pt x="448568" y="326250"/>
                  </a:lnTo>
                  <a:lnTo>
                    <a:pt x="448568" y="98695"/>
                  </a:lnTo>
                  <a:lnTo>
                    <a:pt x="57880" y="98695"/>
                  </a:lnTo>
                  <a:lnTo>
                    <a:pt x="57880" y="326250"/>
                  </a:lnTo>
                  <a:lnTo>
                    <a:pt x="292919" y="326250"/>
                  </a:lnTo>
                  <a:cubicBezTo>
                    <a:pt x="295558" y="335914"/>
                    <a:pt x="301229" y="345872"/>
                    <a:pt x="309637" y="355439"/>
                  </a:cubicBezTo>
                  <a:lnTo>
                    <a:pt x="309931" y="355732"/>
                  </a:lnTo>
                  <a:lnTo>
                    <a:pt x="276787" y="355732"/>
                  </a:lnTo>
                  <a:lnTo>
                    <a:pt x="276787" y="394292"/>
                  </a:lnTo>
                  <a:lnTo>
                    <a:pt x="340044" y="394292"/>
                  </a:lnTo>
                  <a:lnTo>
                    <a:pt x="366539" y="424945"/>
                  </a:lnTo>
                  <a:lnTo>
                    <a:pt x="24149" y="424945"/>
                  </a:lnTo>
                  <a:cubicBezTo>
                    <a:pt x="10755" y="424945"/>
                    <a:pt x="0" y="414207"/>
                    <a:pt x="0" y="400930"/>
                  </a:cubicBezTo>
                  <a:lnTo>
                    <a:pt x="0" y="24112"/>
                  </a:lnTo>
                  <a:cubicBezTo>
                    <a:pt x="0" y="10836"/>
                    <a:pt x="10755" y="0"/>
                    <a:pt x="24149" y="0"/>
                  </a:cubicBezTo>
                  <a:close/>
                </a:path>
              </a:pathLst>
            </a:custGeom>
            <a:solidFill>
              <a:schemeClr val="bg1"/>
            </a:solidFill>
            <a:ln>
              <a:noFill/>
            </a:ln>
          </p:spPr>
        </p:sp>
      </p:grpSp>
      <p:pic>
        <p:nvPicPr>
          <p:cNvPr id="23" name="图片 22">
            <a:extLst>
              <a:ext uri="{FF2B5EF4-FFF2-40B4-BE49-F238E27FC236}">
                <a16:creationId xmlns:a16="http://schemas.microsoft.com/office/drawing/2014/main" id="{769F502D-53D8-8A8E-C7DE-23BD161ADCDD}"/>
              </a:ext>
            </a:extLst>
          </p:cNvPr>
          <p:cNvPicPr>
            <a:picLocks noChangeAspect="1"/>
          </p:cNvPicPr>
          <p:nvPr/>
        </p:nvPicPr>
        <p:blipFill>
          <a:blip r:embed="rId5"/>
          <a:stretch>
            <a:fillRect/>
          </a:stretch>
        </p:blipFill>
        <p:spPr>
          <a:xfrm>
            <a:off x="4870027" y="1535077"/>
            <a:ext cx="6625604" cy="4413437"/>
          </a:xfrm>
          <a:prstGeom prst="rect">
            <a:avLst/>
          </a:prstGeom>
        </p:spPr>
        <p:style>
          <a:lnRef idx="2">
            <a:schemeClr val="dk1"/>
          </a:lnRef>
          <a:fillRef idx="1">
            <a:schemeClr val="lt1"/>
          </a:fillRef>
          <a:effectRef idx="0">
            <a:schemeClr val="dk1"/>
          </a:effectRef>
          <a:fontRef idx="minor">
            <a:schemeClr val="dk1"/>
          </a:fontRef>
        </p:style>
      </p:pic>
    </p:spTree>
    <p:custDataLst>
      <p:tags r:id="rId2"/>
    </p:custDataLst>
    <p:extLst>
      <p:ext uri="{BB962C8B-B14F-4D97-AF65-F5344CB8AC3E}">
        <p14:creationId xmlns:p14="http://schemas.microsoft.com/office/powerpoint/2010/main" val="4056696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37633F0-B64E-942D-01F3-076C911531B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30944"/>
          <a:stretch/>
        </p:blipFill>
        <p:spPr>
          <a:xfrm>
            <a:off x="10701598" y="-72934"/>
            <a:ext cx="1357007" cy="937089"/>
          </a:xfrm>
          <a:prstGeom prst="rect">
            <a:avLst/>
          </a:prstGeom>
        </p:spPr>
      </p:pic>
      <p:sp>
        <p:nvSpPr>
          <p:cNvPr id="3" name="TextBox 5">
            <a:extLst>
              <a:ext uri="{FF2B5EF4-FFF2-40B4-BE49-F238E27FC236}">
                <a16:creationId xmlns:a16="http://schemas.microsoft.com/office/drawing/2014/main" id="{384B163A-E865-0103-C786-F0E97ADF7574}"/>
              </a:ext>
            </a:extLst>
          </p:cNvPr>
          <p:cNvSpPr txBox="1"/>
          <p:nvPr/>
        </p:nvSpPr>
        <p:spPr>
          <a:xfrm>
            <a:off x="4345853" y="1087126"/>
            <a:ext cx="709818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solidFill>
                  <a:srgbClr val="002060"/>
                </a:solidFill>
                <a:latin typeface="微软雅黑" panose="020B0503020204020204" pitchFamily="34" charset="-122"/>
                <a:ea typeface="微软雅黑" panose="020B0503020204020204" pitchFamily="34" charset="-122"/>
              </a:rPr>
              <a:t>  廉江市青平中学信息技术教师</a:t>
            </a:r>
          </a:p>
        </p:txBody>
      </p:sp>
      <p:sp>
        <p:nvSpPr>
          <p:cNvPr id="5" name="TextBox 5">
            <a:extLst>
              <a:ext uri="{FF2B5EF4-FFF2-40B4-BE49-F238E27FC236}">
                <a16:creationId xmlns:a16="http://schemas.microsoft.com/office/drawing/2014/main" id="{692D27C7-5949-16D8-B9B4-BED44468D950}"/>
              </a:ext>
            </a:extLst>
          </p:cNvPr>
          <p:cNvSpPr txBox="1"/>
          <p:nvPr/>
        </p:nvSpPr>
        <p:spPr>
          <a:xfrm>
            <a:off x="4345853" y="2020226"/>
            <a:ext cx="6930233"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solidFill>
                  <a:srgbClr val="002060"/>
                </a:solidFill>
                <a:latin typeface="微软雅黑" panose="020B0503020204020204" pitchFamily="34" charset="-122"/>
                <a:ea typeface="微软雅黑" panose="020B0503020204020204" pitchFamily="34" charset="-122"/>
              </a:rPr>
              <a:t>  湛江市初中信息技术兼职教研员</a:t>
            </a:r>
          </a:p>
        </p:txBody>
      </p:sp>
      <p:sp>
        <p:nvSpPr>
          <p:cNvPr id="6" name="TextBox 5">
            <a:extLst>
              <a:ext uri="{FF2B5EF4-FFF2-40B4-BE49-F238E27FC236}">
                <a16:creationId xmlns:a16="http://schemas.microsoft.com/office/drawing/2014/main" id="{880AE6D2-0600-5CAA-9849-0F046B2821C9}"/>
              </a:ext>
            </a:extLst>
          </p:cNvPr>
          <p:cNvSpPr txBox="1"/>
          <p:nvPr/>
        </p:nvSpPr>
        <p:spPr>
          <a:xfrm>
            <a:off x="4345853" y="2953326"/>
            <a:ext cx="6566334"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solidFill>
                  <a:srgbClr val="002060"/>
                </a:solidFill>
                <a:latin typeface="微软雅黑" panose="020B0503020204020204" pitchFamily="34" charset="-122"/>
                <a:ea typeface="微软雅黑" panose="020B0503020204020204" pitchFamily="34" charset="-122"/>
              </a:rPr>
              <a:t>  湛江市乐橙计算思维教研工作室主持人</a:t>
            </a:r>
          </a:p>
        </p:txBody>
      </p:sp>
      <p:sp>
        <p:nvSpPr>
          <p:cNvPr id="7" name="TextBox 5">
            <a:extLst>
              <a:ext uri="{FF2B5EF4-FFF2-40B4-BE49-F238E27FC236}">
                <a16:creationId xmlns:a16="http://schemas.microsoft.com/office/drawing/2014/main" id="{AFBA0366-FC64-2120-F4D3-68BE70B30E78}"/>
              </a:ext>
            </a:extLst>
          </p:cNvPr>
          <p:cNvSpPr txBox="1"/>
          <p:nvPr/>
        </p:nvSpPr>
        <p:spPr>
          <a:xfrm>
            <a:off x="4345853" y="4352976"/>
            <a:ext cx="709818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solidFill>
                  <a:srgbClr val="002060"/>
                </a:solidFill>
                <a:latin typeface="微软雅黑" panose="020B0503020204020204" pitchFamily="34" charset="-122"/>
                <a:ea typeface="微软雅黑" panose="020B0503020204020204" pitchFamily="34" charset="-122"/>
              </a:rPr>
              <a:t>  江西省九江学院基础教育研究所兼职研究员</a:t>
            </a:r>
          </a:p>
        </p:txBody>
      </p:sp>
      <p:sp>
        <p:nvSpPr>
          <p:cNvPr id="8" name="TextBox 5">
            <a:extLst>
              <a:ext uri="{FF2B5EF4-FFF2-40B4-BE49-F238E27FC236}">
                <a16:creationId xmlns:a16="http://schemas.microsoft.com/office/drawing/2014/main" id="{72EA6875-3753-8E6E-2FC9-A62DDAB4BEC6}"/>
              </a:ext>
            </a:extLst>
          </p:cNvPr>
          <p:cNvSpPr txBox="1"/>
          <p:nvPr/>
        </p:nvSpPr>
        <p:spPr>
          <a:xfrm>
            <a:off x="4345853" y="3419876"/>
            <a:ext cx="7013973"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solidFill>
                  <a:srgbClr val="002060"/>
                </a:solidFill>
                <a:latin typeface="微软雅黑" panose="020B0503020204020204" pitchFamily="34" charset="-122"/>
                <a:ea typeface="微软雅黑" panose="020B0503020204020204" pitchFamily="34" charset="-122"/>
              </a:rPr>
              <a:t>  北京师范大学计算思维教育研究中心计算思维课程核心开发成员</a:t>
            </a:r>
          </a:p>
        </p:txBody>
      </p:sp>
      <p:sp>
        <p:nvSpPr>
          <p:cNvPr id="9" name="TextBox 5">
            <a:extLst>
              <a:ext uri="{FF2B5EF4-FFF2-40B4-BE49-F238E27FC236}">
                <a16:creationId xmlns:a16="http://schemas.microsoft.com/office/drawing/2014/main" id="{E0570BFD-E6D5-4E30-CD77-FF09B6F602F5}"/>
              </a:ext>
            </a:extLst>
          </p:cNvPr>
          <p:cNvSpPr txBox="1"/>
          <p:nvPr/>
        </p:nvSpPr>
        <p:spPr>
          <a:xfrm>
            <a:off x="4345853" y="4819526"/>
            <a:ext cx="6566334"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solidFill>
                  <a:srgbClr val="002060"/>
                </a:solidFill>
                <a:latin typeface="微软雅黑" panose="020B0503020204020204" pitchFamily="34" charset="-122"/>
                <a:ea typeface="微软雅黑" panose="020B0503020204020204" pitchFamily="34" charset="-122"/>
              </a:rPr>
              <a:t>  马云基金会</a:t>
            </a:r>
            <a:r>
              <a:rPr lang="en-US" altLang="zh-CN" dirty="0">
                <a:solidFill>
                  <a:srgbClr val="002060"/>
                </a:solidFill>
                <a:latin typeface="微软雅黑" panose="020B0503020204020204" pitchFamily="34" charset="-122"/>
                <a:ea typeface="微软雅黑" panose="020B0503020204020204" pitchFamily="34" charset="-122"/>
              </a:rPr>
              <a:t>2020</a:t>
            </a:r>
            <a:r>
              <a:rPr lang="zh-CN" altLang="en-US" dirty="0">
                <a:solidFill>
                  <a:srgbClr val="002060"/>
                </a:solidFill>
                <a:latin typeface="微软雅黑" panose="020B0503020204020204" pitchFamily="34" charset="-122"/>
                <a:ea typeface="微软雅黑" panose="020B0503020204020204" pitchFamily="34" charset="-122"/>
              </a:rPr>
              <a:t>乡村教师获奖教师</a:t>
            </a:r>
          </a:p>
        </p:txBody>
      </p:sp>
      <p:sp>
        <p:nvSpPr>
          <p:cNvPr id="10" name="TextBox 5">
            <a:extLst>
              <a:ext uri="{FF2B5EF4-FFF2-40B4-BE49-F238E27FC236}">
                <a16:creationId xmlns:a16="http://schemas.microsoft.com/office/drawing/2014/main" id="{712D3E38-86C4-5CA8-2795-EA8C810A0161}"/>
              </a:ext>
            </a:extLst>
          </p:cNvPr>
          <p:cNvSpPr txBox="1"/>
          <p:nvPr/>
        </p:nvSpPr>
        <p:spPr>
          <a:xfrm>
            <a:off x="4345853" y="5286075"/>
            <a:ext cx="6930233" cy="646331"/>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solidFill>
                  <a:srgbClr val="002060"/>
                </a:solidFill>
                <a:latin typeface="微软雅黑" panose="020B0503020204020204" pitchFamily="34" charset="-122"/>
                <a:ea typeface="微软雅黑" panose="020B0503020204020204" pitchFamily="34" charset="-122"/>
              </a:rPr>
              <a:t>  参与北京市重点课题一项，主持或参与省级课题三项，市级课 </a:t>
            </a:r>
            <a:endParaRPr lang="en-US" altLang="zh-CN" dirty="0">
              <a:solidFill>
                <a:srgbClr val="002060"/>
              </a:solidFill>
              <a:latin typeface="微软雅黑" panose="020B0503020204020204" pitchFamily="34" charset="-122"/>
              <a:ea typeface="微软雅黑" panose="020B0503020204020204" pitchFamily="34" charset="-122"/>
            </a:endParaRPr>
          </a:p>
          <a:p>
            <a:pPr marL="0" lvl="1"/>
            <a:r>
              <a:rPr lang="en-US" altLang="zh-CN" dirty="0">
                <a:solidFill>
                  <a:srgbClr val="002060"/>
                </a:solidFill>
                <a:latin typeface="微软雅黑" panose="020B0503020204020204" pitchFamily="34" charset="-122"/>
                <a:ea typeface="微软雅黑" panose="020B0503020204020204" pitchFamily="34" charset="-122"/>
              </a:rPr>
              <a:t>     </a:t>
            </a:r>
            <a:r>
              <a:rPr lang="zh-CN" altLang="en-US" dirty="0">
                <a:solidFill>
                  <a:srgbClr val="002060"/>
                </a:solidFill>
                <a:latin typeface="微软雅黑" panose="020B0503020204020204" pitchFamily="34" charset="-122"/>
                <a:ea typeface="微软雅黑" panose="020B0503020204020204" pitchFamily="34" charset="-122"/>
              </a:rPr>
              <a:t>题二项，县级课题二项</a:t>
            </a:r>
          </a:p>
        </p:txBody>
      </p:sp>
      <p:sp>
        <p:nvSpPr>
          <p:cNvPr id="11" name="矩形 10">
            <a:extLst>
              <a:ext uri="{FF2B5EF4-FFF2-40B4-BE49-F238E27FC236}">
                <a16:creationId xmlns:a16="http://schemas.microsoft.com/office/drawing/2014/main" id="{5F2A3E7D-806E-90CD-AF1D-47C75974BC80}"/>
              </a:ext>
            </a:extLst>
          </p:cNvPr>
          <p:cNvSpPr/>
          <p:nvPr/>
        </p:nvSpPr>
        <p:spPr>
          <a:xfrm>
            <a:off x="1126995" y="1456458"/>
            <a:ext cx="2670516" cy="3497353"/>
          </a:xfrm>
          <a:prstGeom prst="rect">
            <a:avLst/>
          </a:prstGeom>
          <a:solidFill>
            <a:schemeClr val="bg1"/>
          </a:solidFill>
          <a:ln>
            <a:noFill/>
          </a:ln>
          <a:effectLst>
            <a:outerShdw blurRad="50800" dist="50800" dir="168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Corbel" panose="020B0503020204020204" pitchFamily="34" charset="0"/>
              <a:ea typeface="阿里巴巴普惠体 M" panose="00020600040101010101" pitchFamily="18" charset="-122"/>
              <a:cs typeface="阿里巴巴普惠体 M" panose="00020600040101010101" pitchFamily="18" charset="-122"/>
              <a:sym typeface="Corbel" panose="020B0503020204020204" pitchFamily="34" charset="0"/>
            </a:endParaRPr>
          </a:p>
        </p:txBody>
      </p:sp>
      <p:pic>
        <p:nvPicPr>
          <p:cNvPr id="12" name="图片 11">
            <a:extLst>
              <a:ext uri="{FF2B5EF4-FFF2-40B4-BE49-F238E27FC236}">
                <a16:creationId xmlns:a16="http://schemas.microsoft.com/office/drawing/2014/main" id="{A3973708-4903-96B8-7E4D-CA737DBCF4D9}"/>
              </a:ext>
            </a:extLst>
          </p:cNvPr>
          <p:cNvPicPr>
            <a:picLocks noChangeAspect="1"/>
          </p:cNvPicPr>
          <p:nvPr/>
        </p:nvPicPr>
        <p:blipFill>
          <a:blip r:embed="rId5"/>
          <a:stretch>
            <a:fillRect/>
          </a:stretch>
        </p:blipFill>
        <p:spPr>
          <a:xfrm>
            <a:off x="1214190" y="1531769"/>
            <a:ext cx="2496126" cy="3309269"/>
          </a:xfrm>
          <a:prstGeom prst="rect">
            <a:avLst/>
          </a:prstGeom>
        </p:spPr>
      </p:pic>
      <p:sp>
        <p:nvSpPr>
          <p:cNvPr id="13" name="TextBox 5">
            <a:extLst>
              <a:ext uri="{FF2B5EF4-FFF2-40B4-BE49-F238E27FC236}">
                <a16:creationId xmlns:a16="http://schemas.microsoft.com/office/drawing/2014/main" id="{B0EC552D-B863-3231-AC30-65ECC0BC0789}"/>
              </a:ext>
            </a:extLst>
          </p:cNvPr>
          <p:cNvSpPr txBox="1"/>
          <p:nvPr/>
        </p:nvSpPr>
        <p:spPr>
          <a:xfrm>
            <a:off x="4345853" y="1553676"/>
            <a:ext cx="7098182"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solidFill>
                  <a:srgbClr val="002060"/>
                </a:solidFill>
                <a:latin typeface="微软雅黑" panose="020B0503020204020204" pitchFamily="34" charset="-122"/>
                <a:ea typeface="微软雅黑" panose="020B0503020204020204" pitchFamily="34" charset="-122"/>
              </a:rPr>
              <a:t>  广东省初中信息技术教研基地湛江基地学校（廉江）负责人</a:t>
            </a:r>
          </a:p>
        </p:txBody>
      </p:sp>
      <p:sp>
        <p:nvSpPr>
          <p:cNvPr id="14" name="TextBox 5">
            <a:extLst>
              <a:ext uri="{FF2B5EF4-FFF2-40B4-BE49-F238E27FC236}">
                <a16:creationId xmlns:a16="http://schemas.microsoft.com/office/drawing/2014/main" id="{EF97DA98-E34E-5081-038B-E21D3C67BA4F}"/>
              </a:ext>
            </a:extLst>
          </p:cNvPr>
          <p:cNvSpPr txBox="1"/>
          <p:nvPr/>
        </p:nvSpPr>
        <p:spPr>
          <a:xfrm>
            <a:off x="4345853" y="2486776"/>
            <a:ext cx="6566334" cy="369332"/>
          </a:xfrm>
          <a:prstGeom prst="rect">
            <a:avLst/>
          </a:prstGeom>
          <a:noFill/>
        </p:spPr>
        <p:txBody>
          <a:bodyPr wrap="square" rtlCol="0">
            <a:spAutoFit/>
          </a:bodyPr>
          <a:lstStyle/>
          <a:p>
            <a:pPr marL="171450" lvl="1" indent="-171450">
              <a:buFont typeface="Wingdings" panose="05000000000000000000" pitchFamily="2" charset="2"/>
              <a:buChar char="l"/>
            </a:pPr>
            <a:r>
              <a:rPr lang="en-US" altLang="zh-CN" dirty="0">
                <a:solidFill>
                  <a:srgbClr val="002060"/>
                </a:solidFill>
                <a:latin typeface="微软雅黑" panose="020B0503020204020204" pitchFamily="34" charset="-122"/>
                <a:ea typeface="微软雅黑" panose="020B0503020204020204" pitchFamily="34" charset="-122"/>
              </a:rPr>
              <a:t>  </a:t>
            </a:r>
            <a:r>
              <a:rPr lang="zh-CN" altLang="en-US" dirty="0">
                <a:solidFill>
                  <a:srgbClr val="002060"/>
                </a:solidFill>
                <a:latin typeface="微软雅黑" panose="020B0503020204020204" pitchFamily="34" charset="-122"/>
                <a:ea typeface="微软雅黑" panose="020B0503020204020204" pitchFamily="34" charset="-122"/>
              </a:rPr>
              <a:t>湛江市国家课程数字教材应用研训专家团队成员</a:t>
            </a:r>
          </a:p>
        </p:txBody>
      </p:sp>
      <p:sp>
        <p:nvSpPr>
          <p:cNvPr id="15" name="TextBox 5">
            <a:extLst>
              <a:ext uri="{FF2B5EF4-FFF2-40B4-BE49-F238E27FC236}">
                <a16:creationId xmlns:a16="http://schemas.microsoft.com/office/drawing/2014/main" id="{C363F656-FB5F-3803-BD41-516231907174}"/>
              </a:ext>
            </a:extLst>
          </p:cNvPr>
          <p:cNvSpPr txBox="1"/>
          <p:nvPr/>
        </p:nvSpPr>
        <p:spPr>
          <a:xfrm>
            <a:off x="4345853" y="3886426"/>
            <a:ext cx="7013973" cy="369332"/>
          </a:xfrm>
          <a:prstGeom prst="rect">
            <a:avLst/>
          </a:prstGeom>
          <a:noFill/>
        </p:spPr>
        <p:txBody>
          <a:bodyPr wrap="square" rtlCol="0">
            <a:spAutoFit/>
          </a:bodyPr>
          <a:lstStyle/>
          <a:p>
            <a:pPr marL="171450" lvl="1" indent="-171450">
              <a:buFont typeface="Wingdings" panose="05000000000000000000" pitchFamily="2" charset="2"/>
              <a:buChar char="l"/>
            </a:pPr>
            <a:r>
              <a:rPr lang="zh-CN" altLang="en-US" dirty="0">
                <a:solidFill>
                  <a:srgbClr val="002060"/>
                </a:solidFill>
                <a:latin typeface="微软雅黑" panose="020B0503020204020204" pitchFamily="34" charset="-122"/>
                <a:ea typeface="微软雅黑" panose="020B0503020204020204" pitchFamily="34" charset="-122"/>
              </a:rPr>
              <a:t>  广东省高等教育学会服务海岛基础教育高质量发展研究分会理事</a:t>
            </a:r>
          </a:p>
        </p:txBody>
      </p:sp>
    </p:spTree>
    <p:custDataLst>
      <p:tags r:id="rId1"/>
    </p:custDataLst>
    <p:extLst>
      <p:ext uri="{BB962C8B-B14F-4D97-AF65-F5344CB8AC3E}">
        <p14:creationId xmlns:p14="http://schemas.microsoft.com/office/powerpoint/2010/main" val="14834356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8"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0-#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8"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0-#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0-#ppt_w/2"/>
                                          </p:val>
                                        </p:tav>
                                        <p:tav tm="100000">
                                          <p:val>
                                            <p:strVal val="#ppt_x"/>
                                          </p:val>
                                        </p:tav>
                                      </p:tavLst>
                                    </p:anim>
                                    <p:anim calcmode="lin" valueType="num">
                                      <p:cBhvr additive="base">
                                        <p:cTn id="27" dur="500" fill="hold"/>
                                        <p:tgtEl>
                                          <p:spTgt spid="14"/>
                                        </p:tgtEl>
                                        <p:attrNameLst>
                                          <p:attrName>ppt_y</p:attrName>
                                        </p:attrNameLst>
                                      </p:cBhvr>
                                      <p:tavLst>
                                        <p:tav tm="0">
                                          <p:val>
                                            <p:strVal val="#ppt_y"/>
                                          </p:val>
                                        </p:tav>
                                        <p:tav tm="100000">
                                          <p:val>
                                            <p:strVal val="#ppt_y"/>
                                          </p:val>
                                        </p:tav>
                                      </p:tavLst>
                                    </p:anim>
                                  </p:childTnLst>
                                </p:cTn>
                              </p:par>
                            </p:childTnLst>
                          </p:cTn>
                        </p:par>
                        <p:par>
                          <p:cTn id="28" fill="hold">
                            <p:stCondLst>
                              <p:cond delay="2500"/>
                            </p:stCondLst>
                            <p:childTnLst>
                              <p:par>
                                <p:cTn id="29" presetID="2" presetClass="entr" presetSubtype="8"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additive="base">
                                        <p:cTn id="31" dur="500" fill="hold"/>
                                        <p:tgtEl>
                                          <p:spTgt spid="6"/>
                                        </p:tgtEl>
                                        <p:attrNameLst>
                                          <p:attrName>ppt_x</p:attrName>
                                        </p:attrNameLst>
                                      </p:cBhvr>
                                      <p:tavLst>
                                        <p:tav tm="0">
                                          <p:val>
                                            <p:strVal val="0-#ppt_w/2"/>
                                          </p:val>
                                        </p:tav>
                                        <p:tav tm="100000">
                                          <p:val>
                                            <p:strVal val="#ppt_x"/>
                                          </p:val>
                                        </p:tav>
                                      </p:tavLst>
                                    </p:anim>
                                    <p:anim calcmode="lin" valueType="num">
                                      <p:cBhvr additive="base">
                                        <p:cTn id="32" dur="500" fill="hold"/>
                                        <p:tgtEl>
                                          <p:spTgt spid="6"/>
                                        </p:tgtEl>
                                        <p:attrNameLst>
                                          <p:attrName>ppt_y</p:attrName>
                                        </p:attrNameLst>
                                      </p:cBhvr>
                                      <p:tavLst>
                                        <p:tav tm="0">
                                          <p:val>
                                            <p:strVal val="#ppt_y"/>
                                          </p:val>
                                        </p:tav>
                                        <p:tav tm="100000">
                                          <p:val>
                                            <p:strVal val="#ppt_y"/>
                                          </p:val>
                                        </p:tav>
                                      </p:tavLst>
                                    </p:anim>
                                  </p:childTnLst>
                                </p:cTn>
                              </p:par>
                            </p:childTnLst>
                          </p:cTn>
                        </p:par>
                        <p:par>
                          <p:cTn id="33" fill="hold">
                            <p:stCondLst>
                              <p:cond delay="3000"/>
                            </p:stCondLst>
                            <p:childTnLst>
                              <p:par>
                                <p:cTn id="34" presetID="2" presetClass="entr" presetSubtype="8"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additive="base">
                                        <p:cTn id="36" dur="500" fill="hold"/>
                                        <p:tgtEl>
                                          <p:spTgt spid="8"/>
                                        </p:tgtEl>
                                        <p:attrNameLst>
                                          <p:attrName>ppt_x</p:attrName>
                                        </p:attrNameLst>
                                      </p:cBhvr>
                                      <p:tavLst>
                                        <p:tav tm="0">
                                          <p:val>
                                            <p:strVal val="0-#ppt_w/2"/>
                                          </p:val>
                                        </p:tav>
                                        <p:tav tm="100000">
                                          <p:val>
                                            <p:strVal val="#ppt_x"/>
                                          </p:val>
                                        </p:tav>
                                      </p:tavLst>
                                    </p:anim>
                                    <p:anim calcmode="lin" valueType="num">
                                      <p:cBhvr additive="base">
                                        <p:cTn id="37" dur="500" fill="hold"/>
                                        <p:tgtEl>
                                          <p:spTgt spid="8"/>
                                        </p:tgtEl>
                                        <p:attrNameLst>
                                          <p:attrName>ppt_y</p:attrName>
                                        </p:attrNameLst>
                                      </p:cBhvr>
                                      <p:tavLst>
                                        <p:tav tm="0">
                                          <p:val>
                                            <p:strVal val="#ppt_y"/>
                                          </p:val>
                                        </p:tav>
                                        <p:tav tm="100000">
                                          <p:val>
                                            <p:strVal val="#ppt_y"/>
                                          </p:val>
                                        </p:tav>
                                      </p:tavLst>
                                    </p:anim>
                                  </p:childTnLst>
                                </p:cTn>
                              </p:par>
                            </p:childTnLst>
                          </p:cTn>
                        </p:par>
                        <p:par>
                          <p:cTn id="38" fill="hold">
                            <p:stCondLst>
                              <p:cond delay="3500"/>
                            </p:stCondLst>
                            <p:childTnLst>
                              <p:par>
                                <p:cTn id="39" presetID="2" presetClass="entr" presetSubtype="8"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 calcmode="lin" valueType="num">
                                      <p:cBhvr additive="base">
                                        <p:cTn id="41" dur="500" fill="hold"/>
                                        <p:tgtEl>
                                          <p:spTgt spid="7"/>
                                        </p:tgtEl>
                                        <p:attrNameLst>
                                          <p:attrName>ppt_x</p:attrName>
                                        </p:attrNameLst>
                                      </p:cBhvr>
                                      <p:tavLst>
                                        <p:tav tm="0">
                                          <p:val>
                                            <p:strVal val="0-#ppt_w/2"/>
                                          </p:val>
                                        </p:tav>
                                        <p:tav tm="100000">
                                          <p:val>
                                            <p:strVal val="#ppt_x"/>
                                          </p:val>
                                        </p:tav>
                                      </p:tavLst>
                                    </p:anim>
                                    <p:anim calcmode="lin" valueType="num">
                                      <p:cBhvr additive="base">
                                        <p:cTn id="42" dur="500" fill="hold"/>
                                        <p:tgtEl>
                                          <p:spTgt spid="7"/>
                                        </p:tgtEl>
                                        <p:attrNameLst>
                                          <p:attrName>ppt_y</p:attrName>
                                        </p:attrNameLst>
                                      </p:cBhvr>
                                      <p:tavLst>
                                        <p:tav tm="0">
                                          <p:val>
                                            <p:strVal val="#ppt_y"/>
                                          </p:val>
                                        </p:tav>
                                        <p:tav tm="100000">
                                          <p:val>
                                            <p:strVal val="#ppt_y"/>
                                          </p:val>
                                        </p:tav>
                                      </p:tavLst>
                                    </p:anim>
                                  </p:childTnLst>
                                </p:cTn>
                              </p:par>
                            </p:childTnLst>
                          </p:cTn>
                        </p:par>
                        <p:par>
                          <p:cTn id="43" fill="hold">
                            <p:stCondLst>
                              <p:cond delay="4000"/>
                            </p:stCondLst>
                            <p:childTnLst>
                              <p:par>
                                <p:cTn id="44" presetID="2" presetClass="entr" presetSubtype="8" fill="hold" grpId="0" nodeType="after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additive="base">
                                        <p:cTn id="46" dur="500" fill="hold"/>
                                        <p:tgtEl>
                                          <p:spTgt spid="9"/>
                                        </p:tgtEl>
                                        <p:attrNameLst>
                                          <p:attrName>ppt_x</p:attrName>
                                        </p:attrNameLst>
                                      </p:cBhvr>
                                      <p:tavLst>
                                        <p:tav tm="0">
                                          <p:val>
                                            <p:strVal val="0-#ppt_w/2"/>
                                          </p:val>
                                        </p:tav>
                                        <p:tav tm="100000">
                                          <p:val>
                                            <p:strVal val="#ppt_x"/>
                                          </p:val>
                                        </p:tav>
                                      </p:tavLst>
                                    </p:anim>
                                    <p:anim calcmode="lin" valueType="num">
                                      <p:cBhvr additive="base">
                                        <p:cTn id="47" dur="500" fill="hold"/>
                                        <p:tgtEl>
                                          <p:spTgt spid="9"/>
                                        </p:tgtEl>
                                        <p:attrNameLst>
                                          <p:attrName>ppt_y</p:attrName>
                                        </p:attrNameLst>
                                      </p:cBhvr>
                                      <p:tavLst>
                                        <p:tav tm="0">
                                          <p:val>
                                            <p:strVal val="#ppt_y"/>
                                          </p:val>
                                        </p:tav>
                                        <p:tav tm="100000">
                                          <p:val>
                                            <p:strVal val="#ppt_y"/>
                                          </p:val>
                                        </p:tav>
                                      </p:tavLst>
                                    </p:anim>
                                  </p:childTnLst>
                                </p:cTn>
                              </p:par>
                            </p:childTnLst>
                          </p:cTn>
                        </p:par>
                        <p:par>
                          <p:cTn id="48" fill="hold">
                            <p:stCondLst>
                              <p:cond delay="4500"/>
                            </p:stCondLst>
                            <p:childTnLst>
                              <p:par>
                                <p:cTn id="49" presetID="2" presetClass="entr" presetSubtype="8" fill="hold" grpId="0" nodeType="after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0-#ppt_w/2"/>
                                          </p:val>
                                        </p:tav>
                                        <p:tav tm="100000">
                                          <p:val>
                                            <p:strVal val="#ppt_x"/>
                                          </p:val>
                                        </p:tav>
                                      </p:tavLst>
                                    </p:anim>
                                    <p:anim calcmode="lin" valueType="num">
                                      <p:cBhvr additive="base">
                                        <p:cTn id="52" dur="500" fill="hold"/>
                                        <p:tgtEl>
                                          <p:spTgt spid="10"/>
                                        </p:tgtEl>
                                        <p:attrNameLst>
                                          <p:attrName>ppt_y</p:attrName>
                                        </p:attrNameLst>
                                      </p:cBhvr>
                                      <p:tavLst>
                                        <p:tav tm="0">
                                          <p:val>
                                            <p:strVal val="#ppt_y"/>
                                          </p:val>
                                        </p:tav>
                                        <p:tav tm="100000">
                                          <p:val>
                                            <p:strVal val="#ppt_y"/>
                                          </p:val>
                                        </p:tav>
                                      </p:tavLst>
                                    </p:anim>
                                  </p:childTnLst>
                                </p:cTn>
                              </p:par>
                            </p:childTnLst>
                          </p:cTn>
                        </p:par>
                        <p:par>
                          <p:cTn id="53" fill="hold">
                            <p:stCondLst>
                              <p:cond delay="5000"/>
                            </p:stCondLst>
                            <p:childTnLst>
                              <p:par>
                                <p:cTn id="54" presetID="2" presetClass="entr" presetSubtype="8" fill="hold" grpId="0" nodeType="after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additive="base">
                                        <p:cTn id="56" dur="500" fill="hold"/>
                                        <p:tgtEl>
                                          <p:spTgt spid="15"/>
                                        </p:tgtEl>
                                        <p:attrNameLst>
                                          <p:attrName>ppt_x</p:attrName>
                                        </p:attrNameLst>
                                      </p:cBhvr>
                                      <p:tavLst>
                                        <p:tav tm="0">
                                          <p:val>
                                            <p:strVal val="0-#ppt_w/2"/>
                                          </p:val>
                                        </p:tav>
                                        <p:tav tm="100000">
                                          <p:val>
                                            <p:strVal val="#ppt_x"/>
                                          </p:val>
                                        </p:tav>
                                      </p:tavLst>
                                    </p:anim>
                                    <p:anim calcmode="lin" valueType="num">
                                      <p:cBhvr additive="base">
                                        <p:cTn id="57"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9" grpId="0"/>
      <p:bldP spid="10" grpId="0"/>
      <p:bldP spid="13" grpId="0"/>
      <p:bldP spid="14" grpId="0"/>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ED6BE8C1-BBCF-7981-A8A5-5E143A0FAD01}"/>
              </a:ext>
            </a:extLst>
          </p:cNvPr>
          <p:cNvGrpSpPr/>
          <p:nvPr/>
        </p:nvGrpSpPr>
        <p:grpSpPr>
          <a:xfrm>
            <a:off x="1296740" y="3861223"/>
            <a:ext cx="2388300" cy="1215715"/>
            <a:chOff x="1078800" y="4234239"/>
            <a:chExt cx="2388300" cy="1215715"/>
          </a:xfrm>
        </p:grpSpPr>
        <p:sp>
          <p:nvSpPr>
            <p:cNvPr id="3" name="9">
              <a:extLst>
                <a:ext uri="{FF2B5EF4-FFF2-40B4-BE49-F238E27FC236}">
                  <a16:creationId xmlns:a16="http://schemas.microsoft.com/office/drawing/2014/main" id="{23149D39-C29E-E2F3-A7EB-14CBB6FD1DE0}"/>
                </a:ext>
              </a:extLst>
            </p:cNvPr>
            <p:cNvSpPr/>
            <p:nvPr/>
          </p:nvSpPr>
          <p:spPr>
            <a:xfrm>
              <a:off x="1215024" y="4234239"/>
              <a:ext cx="2115852" cy="523220"/>
            </a:xfrm>
            <a:prstGeom prst="rect">
              <a:avLst/>
            </a:prstGeom>
          </p:spPr>
          <p:txBody>
            <a:bodyPr wrap="square">
              <a:spAutoFit/>
            </a:body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生成视频</a:t>
              </a:r>
              <a:endParaRPr kumimoji="0" lang="en-US" altLang="ko-KR" sz="2800" b="1"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endParaRPr>
            </a:p>
          </p:txBody>
        </p:sp>
        <p:sp>
          <p:nvSpPr>
            <p:cNvPr id="4" name="10">
              <a:extLst>
                <a:ext uri="{FF2B5EF4-FFF2-40B4-BE49-F238E27FC236}">
                  <a16:creationId xmlns:a16="http://schemas.microsoft.com/office/drawing/2014/main" id="{C7B8F648-7B55-262F-0F1A-3D3376137E9E}"/>
                </a:ext>
              </a:extLst>
            </p:cNvPr>
            <p:cNvSpPr/>
            <p:nvPr/>
          </p:nvSpPr>
          <p:spPr>
            <a:xfrm>
              <a:off x="1078800" y="4749378"/>
              <a:ext cx="2388300" cy="700576"/>
            </a:xfrm>
            <a:prstGeom prst="rect">
              <a:avLst/>
            </a:prstGeom>
          </p:spPr>
          <p:txBody>
            <a:bodyPr wrap="square">
              <a:spAutoFit/>
            </a:bodyPr>
            <a:lstStyle/>
            <a:p>
              <a:pPr marL="0" marR="0" lvl="0" indent="0" algn="ctr" defTabSz="914400" rtl="0" eaLnBrk="1" fontAlgn="auto" latinLnBrk="1" hangingPunct="1">
                <a:lnSpc>
                  <a:spcPct val="150000"/>
                </a:lnSpc>
                <a:spcBef>
                  <a:spcPts val="0"/>
                </a:spcBef>
                <a:spcAft>
                  <a:spcPts val="0"/>
                </a:spcAft>
                <a:buClrTx/>
                <a:buSzTx/>
                <a:buFontTx/>
                <a:buNone/>
                <a:tabLst/>
                <a:defRPr/>
              </a:pPr>
              <a:r>
                <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输入</a:t>
              </a:r>
              <a:r>
                <a:rPr lang="zh-CN" altLang="en-US" sz="1400" dirty="0">
                  <a:solidFill>
                    <a:schemeClr val="tx1">
                      <a:lumMod val="50000"/>
                      <a:lumOff val="50000"/>
                    </a:schemeClr>
                  </a:solidFill>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描述的</a:t>
              </a:r>
              <a:r>
                <a:rPr kumimoji="0" lang="zh-CN" altLang="en-US" sz="1400" b="0" i="0" u="none" strike="noStrike" kern="1200" cap="none" spc="0" normalizeH="0" baseline="0" noProof="0" dirty="0">
                  <a:ln>
                    <a:noFill/>
                  </a:ln>
                  <a:solidFill>
                    <a:schemeClr val="tx1">
                      <a:lumMod val="50000"/>
                      <a:lumOff val="50000"/>
                    </a:schemeClr>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文字，自动生成视频。</a:t>
              </a:r>
            </a:p>
          </p:txBody>
        </p:sp>
      </p:grpSp>
      <p:grpSp>
        <p:nvGrpSpPr>
          <p:cNvPr id="5" name="组合 4">
            <a:extLst>
              <a:ext uri="{FF2B5EF4-FFF2-40B4-BE49-F238E27FC236}">
                <a16:creationId xmlns:a16="http://schemas.microsoft.com/office/drawing/2014/main" id="{F83EA8F6-0ACC-B9EC-F10D-5913481A4A50}"/>
              </a:ext>
            </a:extLst>
          </p:cNvPr>
          <p:cNvGrpSpPr/>
          <p:nvPr/>
        </p:nvGrpSpPr>
        <p:grpSpPr>
          <a:xfrm>
            <a:off x="1832131" y="1962936"/>
            <a:ext cx="1315043" cy="1493356"/>
            <a:chOff x="5420905" y="1996638"/>
            <a:chExt cx="1315043" cy="1493356"/>
          </a:xfrm>
        </p:grpSpPr>
        <p:grpSp>
          <p:nvGrpSpPr>
            <p:cNvPr id="17" name="组合 16">
              <a:extLst>
                <a:ext uri="{FF2B5EF4-FFF2-40B4-BE49-F238E27FC236}">
                  <a16:creationId xmlns:a16="http://schemas.microsoft.com/office/drawing/2014/main" id="{38F5B2B7-77E7-C85C-8815-02AAF8304C9D}"/>
                </a:ext>
              </a:extLst>
            </p:cNvPr>
            <p:cNvGrpSpPr/>
            <p:nvPr/>
          </p:nvGrpSpPr>
          <p:grpSpPr>
            <a:xfrm>
              <a:off x="5420905" y="1996638"/>
              <a:ext cx="1315043" cy="1493356"/>
              <a:chOff x="5502630" y="1901388"/>
              <a:chExt cx="1315043" cy="1493356"/>
            </a:xfrm>
          </p:grpSpPr>
          <p:sp>
            <p:nvSpPr>
              <p:cNvPr id="19" name="Oval 43">
                <a:extLst>
                  <a:ext uri="{FF2B5EF4-FFF2-40B4-BE49-F238E27FC236}">
                    <a16:creationId xmlns:a16="http://schemas.microsoft.com/office/drawing/2014/main" id="{020C64ED-CF57-D728-B16F-E1EB7BDE2FDD}"/>
                  </a:ext>
                </a:extLst>
              </p:cNvPr>
              <p:cNvSpPr>
                <a:spLocks noChangeArrowheads="1"/>
              </p:cNvSpPr>
              <p:nvPr/>
            </p:nvSpPr>
            <p:spPr bwMode="auto">
              <a:xfrm>
                <a:off x="5502630" y="1901388"/>
                <a:ext cx="1315043" cy="1315043"/>
              </a:xfrm>
              <a:prstGeom prst="ellipse">
                <a:avLst/>
              </a:prstGeom>
              <a:solidFill>
                <a:schemeClr val="accent2"/>
              </a:solidFill>
              <a:ln w="9525">
                <a:noFill/>
                <a:round/>
              </a:ln>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altLang="zh-CN" sz="1300" b="0" i="0" u="none" strike="noStrike" kern="0" cap="none" spc="0" normalizeH="0" baseline="0" noProof="0" dirty="0">
                  <a:ln>
                    <a:noFill/>
                  </a:ln>
                  <a:solidFill>
                    <a:srgbClr val="FFFFFF"/>
                  </a:solidFill>
                  <a:effectLst/>
                  <a:uLnTx/>
                  <a:uFillTx/>
                  <a:latin typeface="OPPOSans B" panose="00020600040101010101" pitchFamily="18" charset="-122"/>
                  <a:ea typeface="OPPOSans R" panose="00020600040101010101" pitchFamily="18" charset="-122"/>
                  <a:sym typeface="Arial" panose="020B0604020202020204" pitchFamily="34" charset="0"/>
                </a:endParaRPr>
              </a:p>
            </p:txBody>
          </p:sp>
          <p:sp>
            <p:nvSpPr>
              <p:cNvPr id="21" name="Isosceles Triangle 44">
                <a:extLst>
                  <a:ext uri="{FF2B5EF4-FFF2-40B4-BE49-F238E27FC236}">
                    <a16:creationId xmlns:a16="http://schemas.microsoft.com/office/drawing/2014/main" id="{1F4C2401-7A57-98FD-99BA-A2C291D1B5C4}"/>
                  </a:ext>
                </a:extLst>
              </p:cNvPr>
              <p:cNvSpPr>
                <a:spLocks noChangeArrowheads="1"/>
              </p:cNvSpPr>
              <p:nvPr/>
            </p:nvSpPr>
            <p:spPr bwMode="auto">
              <a:xfrm flipV="1">
                <a:off x="6017752" y="3124801"/>
                <a:ext cx="284801" cy="269943"/>
              </a:xfrm>
              <a:prstGeom prst="triangle">
                <a:avLst>
                  <a:gd name="adj" fmla="val 50000"/>
                </a:avLst>
              </a:prstGeom>
              <a:solidFill>
                <a:schemeClr val="accent2"/>
              </a:solidFill>
              <a:ln>
                <a:noFill/>
              </a:ln>
            </p:spPr>
            <p:txBody>
              <a:bodyPr anchor="ctr"/>
              <a:lstStyle/>
              <a:p>
                <a:pPr marL="0" marR="0" lvl="0" indent="0" algn="ctr" defTabSz="1219170" eaLnBrk="1" fontAlgn="auto" latinLnBrk="0" hangingPunct="1">
                  <a:lnSpc>
                    <a:spcPct val="100000"/>
                  </a:lnSpc>
                  <a:spcBef>
                    <a:spcPts val="0"/>
                  </a:spcBef>
                  <a:spcAft>
                    <a:spcPts val="0"/>
                  </a:spcAft>
                  <a:buClrTx/>
                  <a:buSzTx/>
                  <a:buFontTx/>
                  <a:buNone/>
                  <a:tabLst/>
                  <a:defRPr/>
                </a:pPr>
                <a:endParaRPr kumimoji="0" lang="en-US" altLang="zh-CN" sz="1300" b="0" i="0" u="none" strike="noStrike" kern="0" cap="none" spc="0" normalizeH="0" baseline="0" noProof="0" dirty="0">
                  <a:ln>
                    <a:noFill/>
                  </a:ln>
                  <a:solidFill>
                    <a:srgbClr val="FFFFFF"/>
                  </a:solidFill>
                  <a:effectLst/>
                  <a:uLnTx/>
                  <a:uFillTx/>
                  <a:latin typeface="OPPOSans B" panose="00020600040101010101" pitchFamily="18" charset="-122"/>
                  <a:ea typeface="OPPOSans R" panose="00020600040101010101" pitchFamily="18" charset="-122"/>
                  <a:sym typeface="Arial" panose="020B0604020202020204" pitchFamily="34" charset="0"/>
                </a:endParaRPr>
              </a:p>
            </p:txBody>
          </p:sp>
        </p:grpSp>
        <p:sp>
          <p:nvSpPr>
            <p:cNvPr id="18" name="video-player_69112">
              <a:extLst>
                <a:ext uri="{FF2B5EF4-FFF2-40B4-BE49-F238E27FC236}">
                  <a16:creationId xmlns:a16="http://schemas.microsoft.com/office/drawing/2014/main" id="{55123BEB-A9F6-783F-BBAF-43E7969E9EF5}"/>
                </a:ext>
              </a:extLst>
            </p:cNvPr>
            <p:cNvSpPr>
              <a:spLocks noChangeAspect="1"/>
            </p:cNvSpPr>
            <p:nvPr/>
          </p:nvSpPr>
          <p:spPr bwMode="auto">
            <a:xfrm>
              <a:off x="5791157" y="2422554"/>
              <a:ext cx="609685" cy="539928"/>
            </a:xfrm>
            <a:custGeom>
              <a:avLst/>
              <a:gdLst>
                <a:gd name="connsiteX0" fmla="*/ 168262 w 607490"/>
                <a:gd name="connsiteY0" fmla="*/ 355732 h 537985"/>
                <a:gd name="connsiteX1" fmla="*/ 168262 w 607490"/>
                <a:gd name="connsiteY1" fmla="*/ 394292 h 537985"/>
                <a:gd name="connsiteX2" fmla="*/ 229759 w 607490"/>
                <a:gd name="connsiteY2" fmla="*/ 394292 h 537985"/>
                <a:gd name="connsiteX3" fmla="*/ 229759 w 607490"/>
                <a:gd name="connsiteY3" fmla="*/ 355732 h 537985"/>
                <a:gd name="connsiteX4" fmla="*/ 59640 w 607490"/>
                <a:gd name="connsiteY4" fmla="*/ 355732 h 537985"/>
                <a:gd name="connsiteX5" fmla="*/ 59640 w 607490"/>
                <a:gd name="connsiteY5" fmla="*/ 394292 h 537985"/>
                <a:gd name="connsiteX6" fmla="*/ 121235 w 607490"/>
                <a:gd name="connsiteY6" fmla="*/ 394292 h 537985"/>
                <a:gd name="connsiteX7" fmla="*/ 121235 w 607490"/>
                <a:gd name="connsiteY7" fmla="*/ 355732 h 537985"/>
                <a:gd name="connsiteX8" fmla="*/ 332305 w 607490"/>
                <a:gd name="connsiteY8" fmla="*/ 297835 h 537985"/>
                <a:gd name="connsiteX9" fmla="*/ 363903 w 607490"/>
                <a:gd name="connsiteY9" fmla="*/ 318139 h 537985"/>
                <a:gd name="connsiteX10" fmla="*/ 423647 w 607490"/>
                <a:gd name="connsiteY10" fmla="*/ 380034 h 537985"/>
                <a:gd name="connsiteX11" fmla="*/ 452394 w 607490"/>
                <a:gd name="connsiteY11" fmla="*/ 353382 h 537985"/>
                <a:gd name="connsiteX12" fmla="*/ 507542 w 607490"/>
                <a:gd name="connsiteY12" fmla="*/ 325852 h 537985"/>
                <a:gd name="connsiteX13" fmla="*/ 567481 w 607490"/>
                <a:gd name="connsiteY13" fmla="*/ 349965 h 537985"/>
                <a:gd name="connsiteX14" fmla="*/ 605713 w 607490"/>
                <a:gd name="connsiteY14" fmla="*/ 426894 h 537985"/>
                <a:gd name="connsiteX15" fmla="*/ 576477 w 607490"/>
                <a:gd name="connsiteY15" fmla="*/ 506361 h 537985"/>
                <a:gd name="connsiteX16" fmla="*/ 497959 w 607490"/>
                <a:gd name="connsiteY16" fmla="*/ 537601 h 537985"/>
                <a:gd name="connsiteX17" fmla="*/ 426091 w 607490"/>
                <a:gd name="connsiteY17" fmla="*/ 526472 h 537985"/>
                <a:gd name="connsiteX18" fmla="*/ 347378 w 607490"/>
                <a:gd name="connsiteY18" fmla="*/ 480002 h 537985"/>
                <a:gd name="connsiteX19" fmla="*/ 346889 w 607490"/>
                <a:gd name="connsiteY19" fmla="*/ 479612 h 537985"/>
                <a:gd name="connsiteX20" fmla="*/ 335938 w 607490"/>
                <a:gd name="connsiteY20" fmla="*/ 462332 h 537985"/>
                <a:gd name="connsiteX21" fmla="*/ 341218 w 607490"/>
                <a:gd name="connsiteY21" fmla="*/ 452081 h 537985"/>
                <a:gd name="connsiteX22" fmla="*/ 376615 w 607490"/>
                <a:gd name="connsiteY22" fmla="*/ 451984 h 537985"/>
                <a:gd name="connsiteX23" fmla="*/ 423940 w 607490"/>
                <a:gd name="connsiteY23" fmla="*/ 465358 h 537985"/>
                <a:gd name="connsiteX24" fmla="*/ 425309 w 607490"/>
                <a:gd name="connsiteY24" fmla="*/ 463992 h 537985"/>
                <a:gd name="connsiteX25" fmla="*/ 328409 w 607490"/>
                <a:gd name="connsiteY25" fmla="*/ 345474 h 537985"/>
                <a:gd name="connsiteX26" fmla="*/ 320098 w 607490"/>
                <a:gd name="connsiteY26" fmla="*/ 302519 h 537985"/>
                <a:gd name="connsiteX27" fmla="*/ 332305 w 607490"/>
                <a:gd name="connsiteY27" fmla="*/ 297835 h 537985"/>
                <a:gd name="connsiteX28" fmla="*/ 216177 w 607490"/>
                <a:gd name="connsiteY28" fmla="*/ 129844 h 537985"/>
                <a:gd name="connsiteX29" fmla="*/ 229371 w 607490"/>
                <a:gd name="connsiteY29" fmla="*/ 131601 h 537985"/>
                <a:gd name="connsiteX30" fmla="*/ 307854 w 607490"/>
                <a:gd name="connsiteY30" fmla="*/ 197206 h 537985"/>
                <a:gd name="connsiteX31" fmla="*/ 312252 w 607490"/>
                <a:gd name="connsiteY31" fmla="*/ 206773 h 537985"/>
                <a:gd name="connsiteX32" fmla="*/ 307854 w 607490"/>
                <a:gd name="connsiteY32" fmla="*/ 216340 h 537985"/>
                <a:gd name="connsiteX33" fmla="*/ 229371 w 607490"/>
                <a:gd name="connsiteY33" fmla="*/ 281944 h 537985"/>
                <a:gd name="connsiteX34" fmla="*/ 221357 w 607490"/>
                <a:gd name="connsiteY34" fmla="*/ 284873 h 537985"/>
                <a:gd name="connsiteX35" fmla="*/ 216177 w 607490"/>
                <a:gd name="connsiteY35" fmla="*/ 283702 h 537985"/>
                <a:gd name="connsiteX36" fmla="*/ 208944 w 607490"/>
                <a:gd name="connsiteY36" fmla="*/ 272377 h 537985"/>
                <a:gd name="connsiteX37" fmla="*/ 208944 w 607490"/>
                <a:gd name="connsiteY37" fmla="*/ 141169 h 537985"/>
                <a:gd name="connsiteX38" fmla="*/ 216177 w 607490"/>
                <a:gd name="connsiteY38" fmla="*/ 129844 h 537985"/>
                <a:gd name="connsiteX39" fmla="*/ 385311 w 607490"/>
                <a:gd name="connsiteY39" fmla="*/ 30751 h 537985"/>
                <a:gd name="connsiteX40" fmla="*/ 385311 w 607490"/>
                <a:gd name="connsiteY40" fmla="*/ 69213 h 537985"/>
                <a:gd name="connsiteX41" fmla="*/ 446808 w 607490"/>
                <a:gd name="connsiteY41" fmla="*/ 69213 h 537985"/>
                <a:gd name="connsiteX42" fmla="*/ 446808 w 607490"/>
                <a:gd name="connsiteY42" fmla="*/ 30751 h 537985"/>
                <a:gd name="connsiteX43" fmla="*/ 276787 w 607490"/>
                <a:gd name="connsiteY43" fmla="*/ 30751 h 537985"/>
                <a:gd name="connsiteX44" fmla="*/ 276787 w 607490"/>
                <a:gd name="connsiteY44" fmla="*/ 69213 h 537985"/>
                <a:gd name="connsiteX45" fmla="*/ 338284 w 607490"/>
                <a:gd name="connsiteY45" fmla="*/ 69213 h 537985"/>
                <a:gd name="connsiteX46" fmla="*/ 338284 w 607490"/>
                <a:gd name="connsiteY46" fmla="*/ 30751 h 537985"/>
                <a:gd name="connsiteX47" fmla="*/ 168262 w 607490"/>
                <a:gd name="connsiteY47" fmla="*/ 30751 h 537985"/>
                <a:gd name="connsiteX48" fmla="*/ 168262 w 607490"/>
                <a:gd name="connsiteY48" fmla="*/ 69213 h 537985"/>
                <a:gd name="connsiteX49" fmla="*/ 229759 w 607490"/>
                <a:gd name="connsiteY49" fmla="*/ 69213 h 537985"/>
                <a:gd name="connsiteX50" fmla="*/ 229759 w 607490"/>
                <a:gd name="connsiteY50" fmla="*/ 30751 h 537985"/>
                <a:gd name="connsiteX51" fmla="*/ 59640 w 607490"/>
                <a:gd name="connsiteY51" fmla="*/ 30751 h 537985"/>
                <a:gd name="connsiteX52" fmla="*/ 59640 w 607490"/>
                <a:gd name="connsiteY52" fmla="*/ 69213 h 537985"/>
                <a:gd name="connsiteX53" fmla="*/ 121235 w 607490"/>
                <a:gd name="connsiteY53" fmla="*/ 69213 h 537985"/>
                <a:gd name="connsiteX54" fmla="*/ 121235 w 607490"/>
                <a:gd name="connsiteY54" fmla="*/ 30751 h 537985"/>
                <a:gd name="connsiteX55" fmla="*/ 24149 w 607490"/>
                <a:gd name="connsiteY55" fmla="*/ 0 h 537985"/>
                <a:gd name="connsiteX56" fmla="*/ 482299 w 607490"/>
                <a:gd name="connsiteY56" fmla="*/ 0 h 537985"/>
                <a:gd name="connsiteX57" fmla="*/ 506448 w 607490"/>
                <a:gd name="connsiteY57" fmla="*/ 24112 h 537985"/>
                <a:gd name="connsiteX58" fmla="*/ 506448 w 607490"/>
                <a:gd name="connsiteY58" fmla="*/ 303211 h 537985"/>
                <a:gd name="connsiteX59" fmla="*/ 500386 w 607490"/>
                <a:gd name="connsiteY59" fmla="*/ 303992 h 537985"/>
                <a:gd name="connsiteX60" fmla="*/ 436543 w 607490"/>
                <a:gd name="connsiteY60" fmla="*/ 335426 h 537985"/>
                <a:gd name="connsiteX61" fmla="*/ 419433 w 607490"/>
                <a:gd name="connsiteY61" fmla="*/ 350167 h 537985"/>
                <a:gd name="connsiteX62" fmla="*/ 396164 w 607490"/>
                <a:gd name="connsiteY62" fmla="*/ 326250 h 537985"/>
                <a:gd name="connsiteX63" fmla="*/ 448568 w 607490"/>
                <a:gd name="connsiteY63" fmla="*/ 326250 h 537985"/>
                <a:gd name="connsiteX64" fmla="*/ 448568 w 607490"/>
                <a:gd name="connsiteY64" fmla="*/ 98695 h 537985"/>
                <a:gd name="connsiteX65" fmla="*/ 57880 w 607490"/>
                <a:gd name="connsiteY65" fmla="*/ 98695 h 537985"/>
                <a:gd name="connsiteX66" fmla="*/ 57880 w 607490"/>
                <a:gd name="connsiteY66" fmla="*/ 326250 h 537985"/>
                <a:gd name="connsiteX67" fmla="*/ 292919 w 607490"/>
                <a:gd name="connsiteY67" fmla="*/ 326250 h 537985"/>
                <a:gd name="connsiteX68" fmla="*/ 309637 w 607490"/>
                <a:gd name="connsiteY68" fmla="*/ 355439 h 537985"/>
                <a:gd name="connsiteX69" fmla="*/ 309931 w 607490"/>
                <a:gd name="connsiteY69" fmla="*/ 355732 h 537985"/>
                <a:gd name="connsiteX70" fmla="*/ 276787 w 607490"/>
                <a:gd name="connsiteY70" fmla="*/ 355732 h 537985"/>
                <a:gd name="connsiteX71" fmla="*/ 276787 w 607490"/>
                <a:gd name="connsiteY71" fmla="*/ 394292 h 537985"/>
                <a:gd name="connsiteX72" fmla="*/ 340044 w 607490"/>
                <a:gd name="connsiteY72" fmla="*/ 394292 h 537985"/>
                <a:gd name="connsiteX73" fmla="*/ 366539 w 607490"/>
                <a:gd name="connsiteY73" fmla="*/ 424945 h 537985"/>
                <a:gd name="connsiteX74" fmla="*/ 24149 w 607490"/>
                <a:gd name="connsiteY74" fmla="*/ 424945 h 537985"/>
                <a:gd name="connsiteX75" fmla="*/ 0 w 607490"/>
                <a:gd name="connsiteY75" fmla="*/ 400930 h 537985"/>
                <a:gd name="connsiteX76" fmla="*/ 0 w 607490"/>
                <a:gd name="connsiteY76" fmla="*/ 24112 h 537985"/>
                <a:gd name="connsiteX77" fmla="*/ 24149 w 607490"/>
                <a:gd name="connsiteY77" fmla="*/ 0 h 53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607490" h="537985">
                  <a:moveTo>
                    <a:pt x="168262" y="355732"/>
                  </a:moveTo>
                  <a:lnTo>
                    <a:pt x="168262" y="394292"/>
                  </a:lnTo>
                  <a:lnTo>
                    <a:pt x="229759" y="394292"/>
                  </a:lnTo>
                  <a:lnTo>
                    <a:pt x="229759" y="355732"/>
                  </a:lnTo>
                  <a:close/>
                  <a:moveTo>
                    <a:pt x="59640" y="355732"/>
                  </a:moveTo>
                  <a:lnTo>
                    <a:pt x="59640" y="394292"/>
                  </a:lnTo>
                  <a:lnTo>
                    <a:pt x="121235" y="394292"/>
                  </a:lnTo>
                  <a:lnTo>
                    <a:pt x="121235" y="355732"/>
                  </a:lnTo>
                  <a:close/>
                  <a:moveTo>
                    <a:pt x="332305" y="297835"/>
                  </a:moveTo>
                  <a:cubicBezTo>
                    <a:pt x="344928" y="298095"/>
                    <a:pt x="357963" y="311110"/>
                    <a:pt x="363903" y="318139"/>
                  </a:cubicBezTo>
                  <a:cubicBezTo>
                    <a:pt x="379744" y="336883"/>
                    <a:pt x="412109" y="370174"/>
                    <a:pt x="423647" y="380034"/>
                  </a:cubicBezTo>
                  <a:cubicBezTo>
                    <a:pt x="428242" y="375055"/>
                    <a:pt x="438607" y="364218"/>
                    <a:pt x="452394" y="353382"/>
                  </a:cubicBezTo>
                  <a:cubicBezTo>
                    <a:pt x="471950" y="338152"/>
                    <a:pt x="490528" y="328878"/>
                    <a:pt x="507542" y="325852"/>
                  </a:cubicBezTo>
                  <a:cubicBezTo>
                    <a:pt x="531400" y="321654"/>
                    <a:pt x="551641" y="329757"/>
                    <a:pt x="567481" y="349965"/>
                  </a:cubicBezTo>
                  <a:cubicBezTo>
                    <a:pt x="579215" y="364902"/>
                    <a:pt x="599748" y="394678"/>
                    <a:pt x="605713" y="426894"/>
                  </a:cubicBezTo>
                  <a:cubicBezTo>
                    <a:pt x="611873" y="459599"/>
                    <a:pt x="601997" y="486348"/>
                    <a:pt x="576477" y="506361"/>
                  </a:cubicBezTo>
                  <a:cubicBezTo>
                    <a:pt x="552716" y="525008"/>
                    <a:pt x="526316" y="535454"/>
                    <a:pt x="497959" y="537601"/>
                  </a:cubicBezTo>
                  <a:cubicBezTo>
                    <a:pt x="475079" y="539261"/>
                    <a:pt x="450927" y="535551"/>
                    <a:pt x="426091" y="526472"/>
                  </a:cubicBezTo>
                  <a:cubicBezTo>
                    <a:pt x="387468" y="512316"/>
                    <a:pt x="358134" y="489277"/>
                    <a:pt x="347378" y="480002"/>
                  </a:cubicBezTo>
                  <a:cubicBezTo>
                    <a:pt x="347085" y="479807"/>
                    <a:pt x="346987" y="479709"/>
                    <a:pt x="346889" y="479612"/>
                  </a:cubicBezTo>
                  <a:cubicBezTo>
                    <a:pt x="339556" y="473852"/>
                    <a:pt x="335840" y="467994"/>
                    <a:pt x="335938" y="462332"/>
                  </a:cubicBezTo>
                  <a:cubicBezTo>
                    <a:pt x="335938" y="458427"/>
                    <a:pt x="337796" y="454815"/>
                    <a:pt x="341218" y="452081"/>
                  </a:cubicBezTo>
                  <a:cubicBezTo>
                    <a:pt x="349725" y="445443"/>
                    <a:pt x="366543" y="445345"/>
                    <a:pt x="376615" y="451984"/>
                  </a:cubicBezTo>
                  <a:cubicBezTo>
                    <a:pt x="387566" y="459208"/>
                    <a:pt x="414651" y="472583"/>
                    <a:pt x="423940" y="465358"/>
                  </a:cubicBezTo>
                  <a:cubicBezTo>
                    <a:pt x="424527" y="464968"/>
                    <a:pt x="424918" y="464480"/>
                    <a:pt x="425309" y="463992"/>
                  </a:cubicBezTo>
                  <a:lnTo>
                    <a:pt x="328409" y="345474"/>
                  </a:lnTo>
                  <a:cubicBezTo>
                    <a:pt x="327725" y="344693"/>
                    <a:pt x="303573" y="318530"/>
                    <a:pt x="320098" y="302519"/>
                  </a:cubicBezTo>
                  <a:cubicBezTo>
                    <a:pt x="323936" y="299078"/>
                    <a:pt x="328097" y="297748"/>
                    <a:pt x="332305" y="297835"/>
                  </a:cubicBezTo>
                  <a:close/>
                  <a:moveTo>
                    <a:pt x="216177" y="129844"/>
                  </a:moveTo>
                  <a:cubicBezTo>
                    <a:pt x="220477" y="127794"/>
                    <a:pt x="225657" y="128477"/>
                    <a:pt x="229371" y="131601"/>
                  </a:cubicBezTo>
                  <a:lnTo>
                    <a:pt x="307854" y="197206"/>
                  </a:lnTo>
                  <a:cubicBezTo>
                    <a:pt x="310590" y="199549"/>
                    <a:pt x="312252" y="203063"/>
                    <a:pt x="312252" y="206773"/>
                  </a:cubicBezTo>
                  <a:cubicBezTo>
                    <a:pt x="312252" y="210483"/>
                    <a:pt x="310590" y="213899"/>
                    <a:pt x="307854" y="216340"/>
                  </a:cubicBezTo>
                  <a:lnTo>
                    <a:pt x="229371" y="281944"/>
                  </a:lnTo>
                  <a:cubicBezTo>
                    <a:pt x="227123" y="283799"/>
                    <a:pt x="224289" y="284873"/>
                    <a:pt x="221357" y="284873"/>
                  </a:cubicBezTo>
                  <a:cubicBezTo>
                    <a:pt x="219597" y="284873"/>
                    <a:pt x="217838" y="284482"/>
                    <a:pt x="216177" y="283702"/>
                  </a:cubicBezTo>
                  <a:cubicBezTo>
                    <a:pt x="211778" y="281651"/>
                    <a:pt x="208944" y="277258"/>
                    <a:pt x="208944" y="272377"/>
                  </a:cubicBezTo>
                  <a:lnTo>
                    <a:pt x="208944" y="141169"/>
                  </a:lnTo>
                  <a:cubicBezTo>
                    <a:pt x="208944" y="136287"/>
                    <a:pt x="211778" y="131894"/>
                    <a:pt x="216177" y="129844"/>
                  </a:cubicBezTo>
                  <a:close/>
                  <a:moveTo>
                    <a:pt x="385311" y="30751"/>
                  </a:moveTo>
                  <a:lnTo>
                    <a:pt x="385311" y="69213"/>
                  </a:lnTo>
                  <a:lnTo>
                    <a:pt x="446808" y="69213"/>
                  </a:lnTo>
                  <a:lnTo>
                    <a:pt x="446808" y="30751"/>
                  </a:lnTo>
                  <a:close/>
                  <a:moveTo>
                    <a:pt x="276787" y="30751"/>
                  </a:moveTo>
                  <a:lnTo>
                    <a:pt x="276787" y="69213"/>
                  </a:lnTo>
                  <a:lnTo>
                    <a:pt x="338284" y="69213"/>
                  </a:lnTo>
                  <a:lnTo>
                    <a:pt x="338284" y="30751"/>
                  </a:lnTo>
                  <a:close/>
                  <a:moveTo>
                    <a:pt x="168262" y="30751"/>
                  </a:moveTo>
                  <a:lnTo>
                    <a:pt x="168262" y="69213"/>
                  </a:lnTo>
                  <a:lnTo>
                    <a:pt x="229759" y="69213"/>
                  </a:lnTo>
                  <a:lnTo>
                    <a:pt x="229759" y="30751"/>
                  </a:lnTo>
                  <a:close/>
                  <a:moveTo>
                    <a:pt x="59640" y="30751"/>
                  </a:moveTo>
                  <a:lnTo>
                    <a:pt x="59640" y="69213"/>
                  </a:lnTo>
                  <a:lnTo>
                    <a:pt x="121235" y="69213"/>
                  </a:lnTo>
                  <a:lnTo>
                    <a:pt x="121235" y="30751"/>
                  </a:lnTo>
                  <a:close/>
                  <a:moveTo>
                    <a:pt x="24149" y="0"/>
                  </a:moveTo>
                  <a:lnTo>
                    <a:pt x="482299" y="0"/>
                  </a:lnTo>
                  <a:cubicBezTo>
                    <a:pt x="495693" y="0"/>
                    <a:pt x="506448" y="10836"/>
                    <a:pt x="506448" y="24112"/>
                  </a:cubicBezTo>
                  <a:lnTo>
                    <a:pt x="506448" y="303211"/>
                  </a:lnTo>
                  <a:cubicBezTo>
                    <a:pt x="504395" y="303407"/>
                    <a:pt x="502439" y="303700"/>
                    <a:pt x="500386" y="303992"/>
                  </a:cubicBezTo>
                  <a:cubicBezTo>
                    <a:pt x="480050" y="307604"/>
                    <a:pt x="458639" y="318147"/>
                    <a:pt x="436543" y="335426"/>
                  </a:cubicBezTo>
                  <a:cubicBezTo>
                    <a:pt x="430090" y="340503"/>
                    <a:pt x="424321" y="345579"/>
                    <a:pt x="419433" y="350167"/>
                  </a:cubicBezTo>
                  <a:cubicBezTo>
                    <a:pt x="412393" y="343236"/>
                    <a:pt x="404083" y="334743"/>
                    <a:pt x="396164" y="326250"/>
                  </a:cubicBezTo>
                  <a:lnTo>
                    <a:pt x="448568" y="326250"/>
                  </a:lnTo>
                  <a:lnTo>
                    <a:pt x="448568" y="98695"/>
                  </a:lnTo>
                  <a:lnTo>
                    <a:pt x="57880" y="98695"/>
                  </a:lnTo>
                  <a:lnTo>
                    <a:pt x="57880" y="326250"/>
                  </a:lnTo>
                  <a:lnTo>
                    <a:pt x="292919" y="326250"/>
                  </a:lnTo>
                  <a:cubicBezTo>
                    <a:pt x="295558" y="335914"/>
                    <a:pt x="301229" y="345872"/>
                    <a:pt x="309637" y="355439"/>
                  </a:cubicBezTo>
                  <a:lnTo>
                    <a:pt x="309931" y="355732"/>
                  </a:lnTo>
                  <a:lnTo>
                    <a:pt x="276787" y="355732"/>
                  </a:lnTo>
                  <a:lnTo>
                    <a:pt x="276787" y="394292"/>
                  </a:lnTo>
                  <a:lnTo>
                    <a:pt x="340044" y="394292"/>
                  </a:lnTo>
                  <a:lnTo>
                    <a:pt x="366539" y="424945"/>
                  </a:lnTo>
                  <a:lnTo>
                    <a:pt x="24149" y="424945"/>
                  </a:lnTo>
                  <a:cubicBezTo>
                    <a:pt x="10755" y="424945"/>
                    <a:pt x="0" y="414207"/>
                    <a:pt x="0" y="400930"/>
                  </a:cubicBezTo>
                  <a:lnTo>
                    <a:pt x="0" y="24112"/>
                  </a:lnTo>
                  <a:cubicBezTo>
                    <a:pt x="0" y="10836"/>
                    <a:pt x="10755" y="0"/>
                    <a:pt x="24149" y="0"/>
                  </a:cubicBezTo>
                  <a:close/>
                </a:path>
              </a:pathLst>
            </a:custGeom>
            <a:solidFill>
              <a:schemeClr val="bg1"/>
            </a:solidFill>
            <a:ln>
              <a:noFill/>
            </a:ln>
          </p:spPr>
        </p:sp>
      </p:grpSp>
      <p:pic>
        <p:nvPicPr>
          <p:cNvPr id="7" name="图片 6">
            <a:extLst>
              <a:ext uri="{FF2B5EF4-FFF2-40B4-BE49-F238E27FC236}">
                <a16:creationId xmlns:a16="http://schemas.microsoft.com/office/drawing/2014/main" id="{6D25BF78-F980-E3A1-7B97-0C2F9B3F487C}"/>
              </a:ext>
            </a:extLst>
          </p:cNvPr>
          <p:cNvPicPr>
            <a:picLocks noChangeAspect="1"/>
          </p:cNvPicPr>
          <p:nvPr/>
        </p:nvPicPr>
        <p:blipFill>
          <a:blip r:embed="rId5"/>
          <a:stretch>
            <a:fillRect/>
          </a:stretch>
        </p:blipFill>
        <p:spPr>
          <a:xfrm>
            <a:off x="3919068" y="1640867"/>
            <a:ext cx="7748363" cy="3630849"/>
          </a:xfrm>
          <a:prstGeom prst="rect">
            <a:avLst/>
          </a:prstGeom>
        </p:spPr>
      </p:pic>
    </p:spTree>
    <p:custDataLst>
      <p:tags r:id="rId2"/>
    </p:custDataLst>
    <p:extLst>
      <p:ext uri="{BB962C8B-B14F-4D97-AF65-F5344CB8AC3E}">
        <p14:creationId xmlns:p14="http://schemas.microsoft.com/office/powerpoint/2010/main" val="4155815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a:extLst>
              <a:ext uri="{FF2B5EF4-FFF2-40B4-BE49-F238E27FC236}">
                <a16:creationId xmlns:a16="http://schemas.microsoft.com/office/drawing/2014/main" id="{94F68FCA-008C-480C-B86D-C2AE3FC9121F}"/>
              </a:ext>
            </a:extLst>
          </p:cNvPr>
          <p:cNvSpPr txBox="1"/>
          <p:nvPr/>
        </p:nvSpPr>
        <p:spPr>
          <a:xfrm>
            <a:off x="2778051" y="1549862"/>
            <a:ext cx="6635898" cy="58477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000000">
                    <a:lumMod val="85000"/>
                    <a:lumOff val="15000"/>
                  </a:srgbClr>
                </a:solidFill>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中小学教学工作常用的提示语参考</a:t>
            </a:r>
            <a:endParaRPr kumimoji="0" lang="zh-CN" altLang="en-US" sz="3200" b="0" i="0" u="none" strike="noStrike" kern="1200" cap="none" spc="0" normalizeH="0" baseline="0" noProof="0" dirty="0">
              <a:ln>
                <a:noFill/>
              </a:ln>
              <a:solidFill>
                <a:srgbClr val="000000">
                  <a:lumMod val="85000"/>
                  <a:lumOff val="15000"/>
                </a:srgb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endParaRPr>
          </a:p>
        </p:txBody>
      </p:sp>
      <p:pic>
        <p:nvPicPr>
          <p:cNvPr id="3" name="图片 2">
            <a:extLst>
              <a:ext uri="{FF2B5EF4-FFF2-40B4-BE49-F238E27FC236}">
                <a16:creationId xmlns:a16="http://schemas.microsoft.com/office/drawing/2014/main" id="{35A48AFB-0292-7D59-6111-20ED1E470B6C}"/>
              </a:ext>
            </a:extLst>
          </p:cNvPr>
          <p:cNvPicPr>
            <a:picLocks noChangeAspect="1"/>
          </p:cNvPicPr>
          <p:nvPr/>
        </p:nvPicPr>
        <p:blipFill rotWithShape="1">
          <a:blip r:embed="rId5"/>
          <a:srcRect l="6070" t="4473" r="10048" b="11336"/>
          <a:stretch/>
        </p:blipFill>
        <p:spPr>
          <a:xfrm>
            <a:off x="4719482" y="2529771"/>
            <a:ext cx="2615381" cy="2592835"/>
          </a:xfrm>
          <a:prstGeom prst="rect">
            <a:avLst/>
          </a:prstGeom>
        </p:spPr>
      </p:pic>
    </p:spTree>
    <p:custDataLst>
      <p:tags r:id="rId2"/>
    </p:custDataLst>
    <p:extLst>
      <p:ext uri="{BB962C8B-B14F-4D97-AF65-F5344CB8AC3E}">
        <p14:creationId xmlns:p14="http://schemas.microsoft.com/office/powerpoint/2010/main" val="4005327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任意多边形: 形状 15">
            <a:extLst>
              <a:ext uri="{FF2B5EF4-FFF2-40B4-BE49-F238E27FC236}">
                <a16:creationId xmlns:a16="http://schemas.microsoft.com/office/drawing/2014/main" id="{2230F8C3-105F-44EE-8D81-24679999FC7A}"/>
              </a:ext>
            </a:extLst>
          </p:cNvPr>
          <p:cNvSpPr>
            <a:spLocks/>
          </p:cNvSpPr>
          <p:nvPr/>
        </p:nvSpPr>
        <p:spPr bwMode="auto">
          <a:xfrm flipH="1">
            <a:off x="0" y="0"/>
            <a:ext cx="5791200" cy="6858000"/>
          </a:xfrm>
          <a:custGeom>
            <a:avLst/>
            <a:gdLst>
              <a:gd name="connsiteX0" fmla="*/ 6446520 w 6446520"/>
              <a:gd name="connsiteY0" fmla="*/ 6858000 h 6858000"/>
              <a:gd name="connsiteX1" fmla="*/ 36150 w 6446520"/>
              <a:gd name="connsiteY1" fmla="*/ 6858000 h 6858000"/>
              <a:gd name="connsiteX2" fmla="*/ 33862 w 6446520"/>
              <a:gd name="connsiteY2" fmla="*/ 6850449 h 6858000"/>
              <a:gd name="connsiteX3" fmla="*/ 26755 w 6446520"/>
              <a:gd name="connsiteY3" fmla="*/ 6822858 h 6858000"/>
              <a:gd name="connsiteX4" fmla="*/ 20484 w 6446520"/>
              <a:gd name="connsiteY4" fmla="*/ 6795267 h 6858000"/>
              <a:gd name="connsiteX5" fmla="*/ 15050 w 6446520"/>
              <a:gd name="connsiteY5" fmla="*/ 6767676 h 6858000"/>
              <a:gd name="connsiteX6" fmla="*/ 10451 w 6446520"/>
              <a:gd name="connsiteY6" fmla="*/ 6740086 h 6858000"/>
              <a:gd name="connsiteX7" fmla="*/ 6689 w 6446520"/>
              <a:gd name="connsiteY7" fmla="*/ 6712077 h 6858000"/>
              <a:gd name="connsiteX8" fmla="*/ 3763 w 6446520"/>
              <a:gd name="connsiteY8" fmla="*/ 6684486 h 6858000"/>
              <a:gd name="connsiteX9" fmla="*/ 1672 w 6446520"/>
              <a:gd name="connsiteY9" fmla="*/ 6656895 h 6858000"/>
              <a:gd name="connsiteX10" fmla="*/ 418 w 6446520"/>
              <a:gd name="connsiteY10" fmla="*/ 6629305 h 6858000"/>
              <a:gd name="connsiteX11" fmla="*/ 0 w 6446520"/>
              <a:gd name="connsiteY11" fmla="*/ 6601296 h 6858000"/>
              <a:gd name="connsiteX12" fmla="*/ 418 w 6446520"/>
              <a:gd name="connsiteY12" fmla="*/ 6573287 h 6858000"/>
              <a:gd name="connsiteX13" fmla="*/ 1672 w 6446520"/>
              <a:gd name="connsiteY13" fmla="*/ 6545696 h 6858000"/>
              <a:gd name="connsiteX14" fmla="*/ 3763 w 6446520"/>
              <a:gd name="connsiteY14" fmla="*/ 6517687 h 6858000"/>
              <a:gd name="connsiteX15" fmla="*/ 6689 w 6446520"/>
              <a:gd name="connsiteY15" fmla="*/ 6490097 h 6858000"/>
              <a:gd name="connsiteX16" fmla="*/ 10451 w 6446520"/>
              <a:gd name="connsiteY16" fmla="*/ 6462088 h 6858000"/>
              <a:gd name="connsiteX17" fmla="*/ 15050 w 6446520"/>
              <a:gd name="connsiteY17" fmla="*/ 6434497 h 6858000"/>
              <a:gd name="connsiteX18" fmla="*/ 20484 w 6446520"/>
              <a:gd name="connsiteY18" fmla="*/ 6406906 h 6858000"/>
              <a:gd name="connsiteX19" fmla="*/ 26755 w 6446520"/>
              <a:gd name="connsiteY19" fmla="*/ 6378898 h 6858000"/>
              <a:gd name="connsiteX20" fmla="*/ 33862 w 6446520"/>
              <a:gd name="connsiteY20" fmla="*/ 6351307 h 6858000"/>
              <a:gd name="connsiteX21" fmla="*/ 42222 w 6446520"/>
              <a:gd name="connsiteY21" fmla="*/ 6324552 h 6858000"/>
              <a:gd name="connsiteX22" fmla="*/ 50583 w 6446520"/>
              <a:gd name="connsiteY22" fmla="*/ 6296961 h 6858000"/>
              <a:gd name="connsiteX23" fmla="*/ 60616 w 6446520"/>
              <a:gd name="connsiteY23" fmla="*/ 6269371 h 6858000"/>
              <a:gd name="connsiteX24" fmla="*/ 71067 w 6446520"/>
              <a:gd name="connsiteY24" fmla="*/ 6242198 h 6858000"/>
              <a:gd name="connsiteX25" fmla="*/ 82354 w 6446520"/>
              <a:gd name="connsiteY25" fmla="*/ 6215025 h 6858000"/>
              <a:gd name="connsiteX26" fmla="*/ 94896 w 6446520"/>
              <a:gd name="connsiteY26" fmla="*/ 6187853 h 6858000"/>
              <a:gd name="connsiteX27" fmla="*/ 107855 w 6446520"/>
              <a:gd name="connsiteY27" fmla="*/ 6161516 h 6858000"/>
              <a:gd name="connsiteX28" fmla="*/ 2928799 w 6446520"/>
              <a:gd name="connsiteY28" fmla="*/ 543454 h 6858000"/>
              <a:gd name="connsiteX29" fmla="*/ 2945103 w 6446520"/>
              <a:gd name="connsiteY29" fmla="*/ 512101 h 6858000"/>
              <a:gd name="connsiteX30" fmla="*/ 2963079 w 6446520"/>
              <a:gd name="connsiteY30" fmla="*/ 480748 h 6858000"/>
              <a:gd name="connsiteX31" fmla="*/ 2981055 w 6446520"/>
              <a:gd name="connsiteY31" fmla="*/ 451067 h 6858000"/>
              <a:gd name="connsiteX32" fmla="*/ 3000285 w 6446520"/>
              <a:gd name="connsiteY32" fmla="*/ 422222 h 6858000"/>
              <a:gd name="connsiteX33" fmla="*/ 3019933 w 6446520"/>
              <a:gd name="connsiteY33" fmla="*/ 393795 h 6858000"/>
              <a:gd name="connsiteX34" fmla="*/ 3040835 w 6446520"/>
              <a:gd name="connsiteY34" fmla="*/ 366623 h 6858000"/>
              <a:gd name="connsiteX35" fmla="*/ 3062573 w 6446520"/>
              <a:gd name="connsiteY35" fmla="*/ 339868 h 6858000"/>
              <a:gd name="connsiteX36" fmla="*/ 3085565 w 6446520"/>
              <a:gd name="connsiteY36" fmla="*/ 314786 h 6858000"/>
              <a:gd name="connsiteX37" fmla="*/ 3108557 w 6446520"/>
              <a:gd name="connsiteY37" fmla="*/ 289703 h 6858000"/>
              <a:gd name="connsiteX38" fmla="*/ 3132386 w 6446520"/>
              <a:gd name="connsiteY38" fmla="*/ 265875 h 6858000"/>
              <a:gd name="connsiteX39" fmla="*/ 3157050 w 6446520"/>
              <a:gd name="connsiteY39" fmla="*/ 243300 h 6858000"/>
              <a:gd name="connsiteX40" fmla="*/ 3182551 w 6446520"/>
              <a:gd name="connsiteY40" fmla="*/ 221562 h 6858000"/>
              <a:gd name="connsiteX41" fmla="*/ 3208469 w 6446520"/>
              <a:gd name="connsiteY41" fmla="*/ 200660 h 6858000"/>
              <a:gd name="connsiteX42" fmla="*/ 3235224 w 6446520"/>
              <a:gd name="connsiteY42" fmla="*/ 180594 h 6858000"/>
              <a:gd name="connsiteX43" fmla="*/ 3262815 w 6446520"/>
              <a:gd name="connsiteY43" fmla="*/ 161782 h 6858000"/>
              <a:gd name="connsiteX44" fmla="*/ 3290824 w 6446520"/>
              <a:gd name="connsiteY44" fmla="*/ 143389 h 6858000"/>
              <a:gd name="connsiteX45" fmla="*/ 3319669 w 6446520"/>
              <a:gd name="connsiteY45" fmla="*/ 126667 h 6858000"/>
              <a:gd name="connsiteX46" fmla="*/ 3348931 w 6446520"/>
              <a:gd name="connsiteY46" fmla="*/ 110781 h 6858000"/>
              <a:gd name="connsiteX47" fmla="*/ 3378612 w 6446520"/>
              <a:gd name="connsiteY47" fmla="*/ 95732 h 6858000"/>
              <a:gd name="connsiteX48" fmla="*/ 3409129 w 6446520"/>
              <a:gd name="connsiteY48" fmla="*/ 81518 h 6858000"/>
              <a:gd name="connsiteX49" fmla="*/ 3440482 w 6446520"/>
              <a:gd name="connsiteY49" fmla="*/ 68977 h 6858000"/>
              <a:gd name="connsiteX50" fmla="*/ 3471417 w 6446520"/>
              <a:gd name="connsiteY50" fmla="*/ 57272 h 6858000"/>
              <a:gd name="connsiteX51" fmla="*/ 3503607 w 6446520"/>
              <a:gd name="connsiteY51" fmla="*/ 46403 h 6858000"/>
              <a:gd name="connsiteX52" fmla="*/ 3536632 w 6446520"/>
              <a:gd name="connsiteY52" fmla="*/ 37206 h 6858000"/>
              <a:gd name="connsiteX53" fmla="*/ 3569239 w 6446520"/>
              <a:gd name="connsiteY53" fmla="*/ 28427 h 6858000"/>
              <a:gd name="connsiteX54" fmla="*/ 3602683 w 6446520"/>
              <a:gd name="connsiteY54" fmla="*/ 20902 h 6858000"/>
              <a:gd name="connsiteX55" fmla="*/ 3636544 w 6446520"/>
              <a:gd name="connsiteY55" fmla="*/ 14632 h 6858000"/>
              <a:gd name="connsiteX56" fmla="*/ 3671242 w 6446520"/>
              <a:gd name="connsiteY56" fmla="*/ 9615 h 6858000"/>
              <a:gd name="connsiteX57" fmla="*/ 3705521 w 6446520"/>
              <a:gd name="connsiteY57" fmla="*/ 5435 h 6858000"/>
              <a:gd name="connsiteX58" fmla="*/ 3740636 w 6446520"/>
              <a:gd name="connsiteY58" fmla="*/ 2090 h 6858000"/>
              <a:gd name="connsiteX59" fmla="*/ 3776170 w 6446520"/>
              <a:gd name="connsiteY59" fmla="*/ 418 h 6858000"/>
              <a:gd name="connsiteX60" fmla="*/ 3811703 w 6446520"/>
              <a:gd name="connsiteY60" fmla="*/ 0 h 6858000"/>
              <a:gd name="connsiteX61" fmla="*/ 6446520 w 6446520"/>
              <a:gd name="connsiteY6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446520" h="6858000">
                <a:moveTo>
                  <a:pt x="6446520" y="6858000"/>
                </a:moveTo>
                <a:lnTo>
                  <a:pt x="36150" y="6858000"/>
                </a:lnTo>
                <a:lnTo>
                  <a:pt x="33862" y="6850449"/>
                </a:lnTo>
                <a:lnTo>
                  <a:pt x="26755" y="6822858"/>
                </a:lnTo>
                <a:lnTo>
                  <a:pt x="20484" y="6795267"/>
                </a:lnTo>
                <a:lnTo>
                  <a:pt x="15050" y="6767676"/>
                </a:lnTo>
                <a:lnTo>
                  <a:pt x="10451" y="6740086"/>
                </a:lnTo>
                <a:lnTo>
                  <a:pt x="6689" y="6712077"/>
                </a:lnTo>
                <a:lnTo>
                  <a:pt x="3763" y="6684486"/>
                </a:lnTo>
                <a:lnTo>
                  <a:pt x="1672" y="6656895"/>
                </a:lnTo>
                <a:lnTo>
                  <a:pt x="418" y="6629305"/>
                </a:lnTo>
                <a:lnTo>
                  <a:pt x="0" y="6601296"/>
                </a:lnTo>
                <a:lnTo>
                  <a:pt x="418" y="6573287"/>
                </a:lnTo>
                <a:lnTo>
                  <a:pt x="1672" y="6545696"/>
                </a:lnTo>
                <a:lnTo>
                  <a:pt x="3763" y="6517687"/>
                </a:lnTo>
                <a:lnTo>
                  <a:pt x="6689" y="6490097"/>
                </a:lnTo>
                <a:lnTo>
                  <a:pt x="10451" y="6462088"/>
                </a:lnTo>
                <a:lnTo>
                  <a:pt x="15050" y="6434497"/>
                </a:lnTo>
                <a:lnTo>
                  <a:pt x="20484" y="6406906"/>
                </a:lnTo>
                <a:lnTo>
                  <a:pt x="26755" y="6378898"/>
                </a:lnTo>
                <a:lnTo>
                  <a:pt x="33862" y="6351307"/>
                </a:lnTo>
                <a:lnTo>
                  <a:pt x="42222" y="6324552"/>
                </a:lnTo>
                <a:lnTo>
                  <a:pt x="50583" y="6296961"/>
                </a:lnTo>
                <a:lnTo>
                  <a:pt x="60616" y="6269371"/>
                </a:lnTo>
                <a:lnTo>
                  <a:pt x="71067" y="6242198"/>
                </a:lnTo>
                <a:lnTo>
                  <a:pt x="82354" y="6215025"/>
                </a:lnTo>
                <a:lnTo>
                  <a:pt x="94896" y="6187853"/>
                </a:lnTo>
                <a:lnTo>
                  <a:pt x="107855" y="6161516"/>
                </a:lnTo>
                <a:lnTo>
                  <a:pt x="2928799" y="543454"/>
                </a:lnTo>
                <a:lnTo>
                  <a:pt x="2945103" y="512101"/>
                </a:lnTo>
                <a:lnTo>
                  <a:pt x="2963079" y="480748"/>
                </a:lnTo>
                <a:lnTo>
                  <a:pt x="2981055" y="451067"/>
                </a:lnTo>
                <a:lnTo>
                  <a:pt x="3000285" y="422222"/>
                </a:lnTo>
                <a:lnTo>
                  <a:pt x="3019933" y="393795"/>
                </a:lnTo>
                <a:lnTo>
                  <a:pt x="3040835" y="366623"/>
                </a:lnTo>
                <a:lnTo>
                  <a:pt x="3062573" y="339868"/>
                </a:lnTo>
                <a:lnTo>
                  <a:pt x="3085565" y="314786"/>
                </a:lnTo>
                <a:lnTo>
                  <a:pt x="3108557" y="289703"/>
                </a:lnTo>
                <a:lnTo>
                  <a:pt x="3132386" y="265875"/>
                </a:lnTo>
                <a:lnTo>
                  <a:pt x="3157050" y="243300"/>
                </a:lnTo>
                <a:lnTo>
                  <a:pt x="3182551" y="221562"/>
                </a:lnTo>
                <a:lnTo>
                  <a:pt x="3208469" y="200660"/>
                </a:lnTo>
                <a:lnTo>
                  <a:pt x="3235224" y="180594"/>
                </a:lnTo>
                <a:lnTo>
                  <a:pt x="3262815" y="161782"/>
                </a:lnTo>
                <a:lnTo>
                  <a:pt x="3290824" y="143389"/>
                </a:lnTo>
                <a:lnTo>
                  <a:pt x="3319669" y="126667"/>
                </a:lnTo>
                <a:lnTo>
                  <a:pt x="3348931" y="110781"/>
                </a:lnTo>
                <a:lnTo>
                  <a:pt x="3378612" y="95732"/>
                </a:lnTo>
                <a:lnTo>
                  <a:pt x="3409129" y="81518"/>
                </a:lnTo>
                <a:lnTo>
                  <a:pt x="3440482" y="68977"/>
                </a:lnTo>
                <a:lnTo>
                  <a:pt x="3471417" y="57272"/>
                </a:lnTo>
                <a:lnTo>
                  <a:pt x="3503607" y="46403"/>
                </a:lnTo>
                <a:lnTo>
                  <a:pt x="3536632" y="37206"/>
                </a:lnTo>
                <a:lnTo>
                  <a:pt x="3569239" y="28427"/>
                </a:lnTo>
                <a:lnTo>
                  <a:pt x="3602683" y="20902"/>
                </a:lnTo>
                <a:lnTo>
                  <a:pt x="3636544" y="14632"/>
                </a:lnTo>
                <a:lnTo>
                  <a:pt x="3671242" y="9615"/>
                </a:lnTo>
                <a:lnTo>
                  <a:pt x="3705521" y="5435"/>
                </a:lnTo>
                <a:lnTo>
                  <a:pt x="3740636" y="2090"/>
                </a:lnTo>
                <a:lnTo>
                  <a:pt x="3776170" y="418"/>
                </a:lnTo>
                <a:lnTo>
                  <a:pt x="3811703" y="0"/>
                </a:lnTo>
                <a:lnTo>
                  <a:pt x="6446520"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OPPOSans B"/>
              <a:ea typeface="OPPOSans R"/>
              <a:cs typeface="+mn-cs"/>
            </a:endParaRPr>
          </a:p>
        </p:txBody>
      </p:sp>
      <p:grpSp>
        <p:nvGrpSpPr>
          <p:cNvPr id="3" name="组合 2">
            <a:extLst>
              <a:ext uri="{FF2B5EF4-FFF2-40B4-BE49-F238E27FC236}">
                <a16:creationId xmlns:a16="http://schemas.microsoft.com/office/drawing/2014/main" id="{28D79E8A-5097-47BA-93D1-CD784CD38BD3}"/>
              </a:ext>
            </a:extLst>
          </p:cNvPr>
          <p:cNvGrpSpPr/>
          <p:nvPr/>
        </p:nvGrpSpPr>
        <p:grpSpPr>
          <a:xfrm>
            <a:off x="648701" y="1503864"/>
            <a:ext cx="2805437" cy="4345573"/>
            <a:chOff x="686801" y="1330893"/>
            <a:chExt cx="2805437" cy="4345573"/>
          </a:xfrm>
        </p:grpSpPr>
        <p:sp>
          <p:nvSpPr>
            <p:cNvPr id="22" name="文本框 21">
              <a:extLst>
                <a:ext uri="{FF2B5EF4-FFF2-40B4-BE49-F238E27FC236}">
                  <a16:creationId xmlns:a16="http://schemas.microsoft.com/office/drawing/2014/main" id="{1484E31D-C2D0-47E9-802B-31FCABD3284F}"/>
                </a:ext>
              </a:extLst>
            </p:cNvPr>
            <p:cNvSpPr txBox="1"/>
            <p:nvPr/>
          </p:nvSpPr>
          <p:spPr>
            <a:xfrm>
              <a:off x="1510606" y="1906203"/>
              <a:ext cx="1981632" cy="37702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39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rPr>
                <a:t>4</a:t>
              </a:r>
              <a:endParaRPr kumimoji="0" lang="zh-CN" altLang="en-US" sz="239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endParaRPr>
            </a:p>
          </p:txBody>
        </p:sp>
        <p:sp>
          <p:nvSpPr>
            <p:cNvPr id="23" name="文本框 22">
              <a:extLst>
                <a:ext uri="{FF2B5EF4-FFF2-40B4-BE49-F238E27FC236}">
                  <a16:creationId xmlns:a16="http://schemas.microsoft.com/office/drawing/2014/main" id="{2182F59A-4AF4-4C75-A51E-5A9271E8433D}"/>
                </a:ext>
              </a:extLst>
            </p:cNvPr>
            <p:cNvSpPr txBox="1"/>
            <p:nvPr/>
          </p:nvSpPr>
          <p:spPr>
            <a:xfrm>
              <a:off x="686801" y="1330893"/>
              <a:ext cx="1189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rPr>
                <a:t>PART</a:t>
              </a:r>
              <a:endParaRPr kumimoji="0" lang="zh-CN" altLang="en-US" sz="24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endParaRPr>
            </a:p>
          </p:txBody>
        </p:sp>
        <p:cxnSp>
          <p:nvCxnSpPr>
            <p:cNvPr id="24" name="直接连接符 23">
              <a:extLst>
                <a:ext uri="{FF2B5EF4-FFF2-40B4-BE49-F238E27FC236}">
                  <a16:creationId xmlns:a16="http://schemas.microsoft.com/office/drawing/2014/main" id="{0B007EEC-AEEC-4395-BA87-743119C61337}"/>
                </a:ext>
              </a:extLst>
            </p:cNvPr>
            <p:cNvCxnSpPr>
              <a:cxnSpLocks/>
            </p:cNvCxnSpPr>
            <p:nvPr/>
          </p:nvCxnSpPr>
          <p:spPr>
            <a:xfrm rot="-900000" flipH="1">
              <a:off x="1671842" y="1337841"/>
              <a:ext cx="523964" cy="58522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8A5DFEEA-85CA-40BD-A9A3-A16D4CA80339}"/>
              </a:ext>
            </a:extLst>
          </p:cNvPr>
          <p:cNvGrpSpPr/>
          <p:nvPr/>
        </p:nvGrpSpPr>
        <p:grpSpPr>
          <a:xfrm>
            <a:off x="10647534" y="431637"/>
            <a:ext cx="1181400" cy="444600"/>
            <a:chOff x="2552700" y="5429250"/>
            <a:chExt cx="1181400" cy="444600"/>
          </a:xfrm>
          <a:solidFill>
            <a:schemeClr val="accent2"/>
          </a:solidFill>
        </p:grpSpPr>
        <p:sp>
          <p:nvSpPr>
            <p:cNvPr id="15" name="椭圆 14">
              <a:extLst>
                <a:ext uri="{FF2B5EF4-FFF2-40B4-BE49-F238E27FC236}">
                  <a16:creationId xmlns:a16="http://schemas.microsoft.com/office/drawing/2014/main" id="{85A067E3-5ED8-4D16-B500-851F39E74613}"/>
                </a:ext>
              </a:extLst>
            </p:cNvPr>
            <p:cNvSpPr/>
            <p:nvPr/>
          </p:nvSpPr>
          <p:spPr>
            <a:xfrm>
              <a:off x="25527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7" name="椭圆 16">
              <a:extLst>
                <a:ext uri="{FF2B5EF4-FFF2-40B4-BE49-F238E27FC236}">
                  <a16:creationId xmlns:a16="http://schemas.microsoft.com/office/drawing/2014/main" id="{BFB0147C-7277-4775-9816-866EB64828D3}"/>
                </a:ext>
              </a:extLst>
            </p:cNvPr>
            <p:cNvSpPr/>
            <p:nvPr/>
          </p:nvSpPr>
          <p:spPr>
            <a:xfrm>
              <a:off x="27369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8" name="椭圆 17">
              <a:extLst>
                <a:ext uri="{FF2B5EF4-FFF2-40B4-BE49-F238E27FC236}">
                  <a16:creationId xmlns:a16="http://schemas.microsoft.com/office/drawing/2014/main" id="{AC642211-CF73-4201-BCEA-51AC76367FBC}"/>
                </a:ext>
              </a:extLst>
            </p:cNvPr>
            <p:cNvSpPr/>
            <p:nvPr/>
          </p:nvSpPr>
          <p:spPr>
            <a:xfrm>
              <a:off x="29211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9" name="椭圆 18">
              <a:extLst>
                <a:ext uri="{FF2B5EF4-FFF2-40B4-BE49-F238E27FC236}">
                  <a16:creationId xmlns:a16="http://schemas.microsoft.com/office/drawing/2014/main" id="{1AC34819-4308-4B53-A1BF-8586136CD01B}"/>
                </a:ext>
              </a:extLst>
            </p:cNvPr>
            <p:cNvSpPr/>
            <p:nvPr/>
          </p:nvSpPr>
          <p:spPr>
            <a:xfrm>
              <a:off x="31053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0" name="椭圆 19">
              <a:extLst>
                <a:ext uri="{FF2B5EF4-FFF2-40B4-BE49-F238E27FC236}">
                  <a16:creationId xmlns:a16="http://schemas.microsoft.com/office/drawing/2014/main" id="{461601D4-3EC8-4B3D-AD33-9597A9DAE918}"/>
                </a:ext>
              </a:extLst>
            </p:cNvPr>
            <p:cNvSpPr/>
            <p:nvPr/>
          </p:nvSpPr>
          <p:spPr>
            <a:xfrm>
              <a:off x="32895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1" name="椭圆 20">
              <a:extLst>
                <a:ext uri="{FF2B5EF4-FFF2-40B4-BE49-F238E27FC236}">
                  <a16:creationId xmlns:a16="http://schemas.microsoft.com/office/drawing/2014/main" id="{A182F0C8-8512-40D6-9070-6154768EF59D}"/>
                </a:ext>
              </a:extLst>
            </p:cNvPr>
            <p:cNvSpPr/>
            <p:nvPr/>
          </p:nvSpPr>
          <p:spPr>
            <a:xfrm>
              <a:off x="34737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5" name="椭圆 24">
              <a:extLst>
                <a:ext uri="{FF2B5EF4-FFF2-40B4-BE49-F238E27FC236}">
                  <a16:creationId xmlns:a16="http://schemas.microsoft.com/office/drawing/2014/main" id="{06E3F1F2-113A-4834-8F1B-FFE69769C6E2}"/>
                </a:ext>
              </a:extLst>
            </p:cNvPr>
            <p:cNvSpPr/>
            <p:nvPr/>
          </p:nvSpPr>
          <p:spPr>
            <a:xfrm>
              <a:off x="36579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6" name="椭圆 25">
              <a:extLst>
                <a:ext uri="{FF2B5EF4-FFF2-40B4-BE49-F238E27FC236}">
                  <a16:creationId xmlns:a16="http://schemas.microsoft.com/office/drawing/2014/main" id="{03D8CAB5-7BBC-42BC-8402-A1FFD6B722A3}"/>
                </a:ext>
              </a:extLst>
            </p:cNvPr>
            <p:cNvSpPr/>
            <p:nvPr/>
          </p:nvSpPr>
          <p:spPr>
            <a:xfrm>
              <a:off x="25527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7" name="椭圆 26">
              <a:extLst>
                <a:ext uri="{FF2B5EF4-FFF2-40B4-BE49-F238E27FC236}">
                  <a16:creationId xmlns:a16="http://schemas.microsoft.com/office/drawing/2014/main" id="{CE58DF63-A50A-4446-B1C7-20E87CFB6732}"/>
                </a:ext>
              </a:extLst>
            </p:cNvPr>
            <p:cNvSpPr/>
            <p:nvPr/>
          </p:nvSpPr>
          <p:spPr>
            <a:xfrm>
              <a:off x="27369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8" name="椭圆 27">
              <a:extLst>
                <a:ext uri="{FF2B5EF4-FFF2-40B4-BE49-F238E27FC236}">
                  <a16:creationId xmlns:a16="http://schemas.microsoft.com/office/drawing/2014/main" id="{11166CE7-3870-4D55-A9EC-84B8F47F49D7}"/>
                </a:ext>
              </a:extLst>
            </p:cNvPr>
            <p:cNvSpPr/>
            <p:nvPr/>
          </p:nvSpPr>
          <p:spPr>
            <a:xfrm>
              <a:off x="29211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9" name="椭圆 28">
              <a:extLst>
                <a:ext uri="{FF2B5EF4-FFF2-40B4-BE49-F238E27FC236}">
                  <a16:creationId xmlns:a16="http://schemas.microsoft.com/office/drawing/2014/main" id="{9584DEA2-04F5-4720-B16F-90DD01367A67}"/>
                </a:ext>
              </a:extLst>
            </p:cNvPr>
            <p:cNvSpPr/>
            <p:nvPr/>
          </p:nvSpPr>
          <p:spPr>
            <a:xfrm>
              <a:off x="31053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0" name="椭圆 29">
              <a:extLst>
                <a:ext uri="{FF2B5EF4-FFF2-40B4-BE49-F238E27FC236}">
                  <a16:creationId xmlns:a16="http://schemas.microsoft.com/office/drawing/2014/main" id="{072961DC-57DC-4B4B-95D9-BED588AAAB1A}"/>
                </a:ext>
              </a:extLst>
            </p:cNvPr>
            <p:cNvSpPr/>
            <p:nvPr/>
          </p:nvSpPr>
          <p:spPr>
            <a:xfrm>
              <a:off x="32895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1" name="椭圆 30">
              <a:extLst>
                <a:ext uri="{FF2B5EF4-FFF2-40B4-BE49-F238E27FC236}">
                  <a16:creationId xmlns:a16="http://schemas.microsoft.com/office/drawing/2014/main" id="{B0981A71-A7C4-4069-8786-D43FA117B1A2}"/>
                </a:ext>
              </a:extLst>
            </p:cNvPr>
            <p:cNvSpPr/>
            <p:nvPr/>
          </p:nvSpPr>
          <p:spPr>
            <a:xfrm>
              <a:off x="34737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2" name="椭圆 31">
              <a:extLst>
                <a:ext uri="{FF2B5EF4-FFF2-40B4-BE49-F238E27FC236}">
                  <a16:creationId xmlns:a16="http://schemas.microsoft.com/office/drawing/2014/main" id="{BB402672-C4D0-432A-A14A-11E890B7F4A6}"/>
                </a:ext>
              </a:extLst>
            </p:cNvPr>
            <p:cNvSpPr/>
            <p:nvPr/>
          </p:nvSpPr>
          <p:spPr>
            <a:xfrm>
              <a:off x="36579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3" name="椭圆 32">
              <a:extLst>
                <a:ext uri="{FF2B5EF4-FFF2-40B4-BE49-F238E27FC236}">
                  <a16:creationId xmlns:a16="http://schemas.microsoft.com/office/drawing/2014/main" id="{0017853E-5E1B-460E-835E-31D3781899E6}"/>
                </a:ext>
              </a:extLst>
            </p:cNvPr>
            <p:cNvSpPr/>
            <p:nvPr/>
          </p:nvSpPr>
          <p:spPr>
            <a:xfrm>
              <a:off x="25527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4" name="椭圆 33">
              <a:extLst>
                <a:ext uri="{FF2B5EF4-FFF2-40B4-BE49-F238E27FC236}">
                  <a16:creationId xmlns:a16="http://schemas.microsoft.com/office/drawing/2014/main" id="{C6F92EBA-6C13-46BE-9BAC-3781642CAFD4}"/>
                </a:ext>
              </a:extLst>
            </p:cNvPr>
            <p:cNvSpPr/>
            <p:nvPr/>
          </p:nvSpPr>
          <p:spPr>
            <a:xfrm>
              <a:off x="27369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5" name="椭圆 34">
              <a:extLst>
                <a:ext uri="{FF2B5EF4-FFF2-40B4-BE49-F238E27FC236}">
                  <a16:creationId xmlns:a16="http://schemas.microsoft.com/office/drawing/2014/main" id="{CFD1C168-6D8A-4B5E-BEBD-2F4A93C9268F}"/>
                </a:ext>
              </a:extLst>
            </p:cNvPr>
            <p:cNvSpPr/>
            <p:nvPr/>
          </p:nvSpPr>
          <p:spPr>
            <a:xfrm>
              <a:off x="29211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6" name="椭圆 35">
              <a:extLst>
                <a:ext uri="{FF2B5EF4-FFF2-40B4-BE49-F238E27FC236}">
                  <a16:creationId xmlns:a16="http://schemas.microsoft.com/office/drawing/2014/main" id="{524B15D5-D664-41DC-BCED-075ABB397549}"/>
                </a:ext>
              </a:extLst>
            </p:cNvPr>
            <p:cNvSpPr/>
            <p:nvPr/>
          </p:nvSpPr>
          <p:spPr>
            <a:xfrm>
              <a:off x="31053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7" name="椭圆 36">
              <a:extLst>
                <a:ext uri="{FF2B5EF4-FFF2-40B4-BE49-F238E27FC236}">
                  <a16:creationId xmlns:a16="http://schemas.microsoft.com/office/drawing/2014/main" id="{84CB32B7-2B40-4DC1-A526-2667AD6AD524}"/>
                </a:ext>
              </a:extLst>
            </p:cNvPr>
            <p:cNvSpPr/>
            <p:nvPr/>
          </p:nvSpPr>
          <p:spPr>
            <a:xfrm>
              <a:off x="32895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8" name="椭圆 37">
              <a:extLst>
                <a:ext uri="{FF2B5EF4-FFF2-40B4-BE49-F238E27FC236}">
                  <a16:creationId xmlns:a16="http://schemas.microsoft.com/office/drawing/2014/main" id="{D206A351-E285-4BC0-93DA-56680BEDA083}"/>
                </a:ext>
              </a:extLst>
            </p:cNvPr>
            <p:cNvSpPr/>
            <p:nvPr/>
          </p:nvSpPr>
          <p:spPr>
            <a:xfrm>
              <a:off x="34737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9" name="椭圆 38">
              <a:extLst>
                <a:ext uri="{FF2B5EF4-FFF2-40B4-BE49-F238E27FC236}">
                  <a16:creationId xmlns:a16="http://schemas.microsoft.com/office/drawing/2014/main" id="{D08E0F89-29F7-4BF7-A8C6-CA54826D53F0}"/>
                </a:ext>
              </a:extLst>
            </p:cNvPr>
            <p:cNvSpPr/>
            <p:nvPr/>
          </p:nvSpPr>
          <p:spPr>
            <a:xfrm>
              <a:off x="36579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grpSp>
      <p:sp>
        <p:nvSpPr>
          <p:cNvPr id="2" name="文本框 1">
            <a:extLst>
              <a:ext uri="{FF2B5EF4-FFF2-40B4-BE49-F238E27FC236}">
                <a16:creationId xmlns:a16="http://schemas.microsoft.com/office/drawing/2014/main" id="{6B1EE88D-8638-C7E3-1D1C-368B4A3CCC92}"/>
              </a:ext>
            </a:extLst>
          </p:cNvPr>
          <p:cNvSpPr txBox="1"/>
          <p:nvPr/>
        </p:nvSpPr>
        <p:spPr>
          <a:xfrm>
            <a:off x="5522052" y="2341554"/>
            <a:ext cx="5778880" cy="1754326"/>
          </a:xfrm>
          <a:prstGeom prst="rect">
            <a:avLst/>
          </a:prstGeom>
          <a:noFill/>
        </p:spPr>
        <p:txBody>
          <a:bodyPr wrap="square" rtlCol="0" anchor="t">
            <a:spAutoFit/>
          </a:bodyPr>
          <a:lstStyle/>
          <a:p>
            <a:pPr defTabSz="914377"/>
            <a:r>
              <a:rPr lang="en-US" altLang="zh-CN" sz="5400" dirty="0">
                <a:solidFill>
                  <a:schemeClr val="accent2"/>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AIGC</a:t>
            </a:r>
            <a:r>
              <a:rPr lang="zh-CN" altLang="en-US" sz="5400" dirty="0">
                <a:solidFill>
                  <a:schemeClr val="accent1"/>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的实战训练</a:t>
            </a:r>
          </a:p>
          <a:p>
            <a:pPr defTabSz="914377"/>
            <a:endParaRPr lang="zh-CN" altLang="en-US" sz="5400" dirty="0">
              <a:solidFill>
                <a:schemeClr val="accent1"/>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spTree>
    <p:custDataLst>
      <p:tags r:id="rId2"/>
    </p:custDataLst>
    <p:extLst>
      <p:ext uri="{BB962C8B-B14F-4D97-AF65-F5344CB8AC3E}">
        <p14:creationId xmlns:p14="http://schemas.microsoft.com/office/powerpoint/2010/main" val="381471160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文本框 28">
            <a:extLst>
              <a:ext uri="{FF2B5EF4-FFF2-40B4-BE49-F238E27FC236}">
                <a16:creationId xmlns:a16="http://schemas.microsoft.com/office/drawing/2014/main" id="{94F68FCA-008C-480C-B86D-C2AE3FC9121F}"/>
              </a:ext>
            </a:extLst>
          </p:cNvPr>
          <p:cNvSpPr txBox="1"/>
          <p:nvPr/>
        </p:nvSpPr>
        <p:spPr>
          <a:xfrm>
            <a:off x="4415560" y="1087745"/>
            <a:ext cx="2829938" cy="584775"/>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200" dirty="0">
                <a:solidFill>
                  <a:srgbClr val="000000">
                    <a:lumMod val="85000"/>
                    <a:lumOff val="15000"/>
                  </a:srgbClr>
                </a:solidFill>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rPr>
              <a:t>课程作业</a:t>
            </a:r>
            <a:endParaRPr kumimoji="0" lang="zh-CN" altLang="en-US" sz="3200" b="0" i="0" u="none" strike="noStrike" kern="1200" cap="none" spc="0" normalizeH="0" baseline="0" noProof="0" dirty="0">
              <a:ln>
                <a:noFill/>
              </a:ln>
              <a:solidFill>
                <a:srgbClr val="000000">
                  <a:lumMod val="85000"/>
                  <a:lumOff val="15000"/>
                </a:srgb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OPPOSans B" panose="00020600040101010101" pitchFamily="18" charset="-122"/>
            </a:endParaRPr>
          </a:p>
        </p:txBody>
      </p:sp>
      <p:sp>
        <p:nvSpPr>
          <p:cNvPr id="3" name="文本框 2">
            <a:extLst>
              <a:ext uri="{FF2B5EF4-FFF2-40B4-BE49-F238E27FC236}">
                <a16:creationId xmlns:a16="http://schemas.microsoft.com/office/drawing/2014/main" id="{96FADCCB-5359-7631-C00F-F83B4B10A19E}"/>
              </a:ext>
            </a:extLst>
          </p:cNvPr>
          <p:cNvSpPr txBox="1"/>
          <p:nvPr/>
        </p:nvSpPr>
        <p:spPr>
          <a:xfrm>
            <a:off x="1101211" y="1859339"/>
            <a:ext cx="10245213" cy="3139321"/>
          </a:xfrm>
          <a:prstGeom prst="rect">
            <a:avLst/>
          </a:prstGeom>
          <a:noFill/>
        </p:spPr>
        <p:txBody>
          <a:bodyPr wrap="square">
            <a:spAutoFit/>
          </a:bodyPr>
          <a:lstStyle/>
          <a:p>
            <a:r>
              <a:rPr lang="zh-CN" altLang="en-US" dirty="0"/>
              <a:t>教师在一项工作结束时，需要进行年度工作总结，评估过去一项的教学工作成绩和不足，并为下一项的工作规划提供指导。</a:t>
            </a:r>
          </a:p>
          <a:p>
            <a:endParaRPr lang="zh-CN" altLang="en-US" dirty="0"/>
          </a:p>
          <a:p>
            <a:r>
              <a:rPr lang="zh-CN" altLang="en-US" dirty="0"/>
              <a:t>提示词：</a:t>
            </a:r>
          </a:p>
          <a:p>
            <a:endParaRPr lang="zh-CN" altLang="en-US" dirty="0"/>
          </a:p>
          <a:p>
            <a:r>
              <a:rPr lang="zh-CN" altLang="en-US" dirty="0"/>
              <a:t>我是</a:t>
            </a:r>
            <a:r>
              <a:rPr lang="en-US" altLang="zh-CN" dirty="0"/>
              <a:t>XXX</a:t>
            </a:r>
            <a:r>
              <a:rPr lang="zh-CN" altLang="en-US" dirty="0"/>
              <a:t>学校的</a:t>
            </a:r>
            <a:r>
              <a:rPr lang="en-US" altLang="zh-CN" dirty="0"/>
              <a:t>XXX</a:t>
            </a:r>
            <a:r>
              <a:rPr lang="zh-CN" altLang="en-US" dirty="0"/>
              <a:t>年级</a:t>
            </a:r>
            <a:r>
              <a:rPr lang="en-US" altLang="zh-CN" dirty="0"/>
              <a:t>XXX</a:t>
            </a:r>
            <a:r>
              <a:rPr lang="zh-CN" altLang="en-US" dirty="0"/>
              <a:t>学科教师，请帮助我撰写年终总结，总结过去的教育教学工作，突出成绩和不足，为下一年的工作做好准备。要求：</a:t>
            </a:r>
          </a:p>
          <a:p>
            <a:r>
              <a:rPr lang="zh-CN" altLang="en-US" dirty="0"/>
              <a:t>1.回顾：总结过去教学工作成绩和不足，突出重点。我这要从事的工作是：【填写自己的主要工作】</a:t>
            </a:r>
          </a:p>
          <a:p>
            <a:r>
              <a:rPr lang="zh-CN" altLang="en-US" dirty="0"/>
              <a:t>2.分析：分析成绩和不足的原因，并提出改进措施。</a:t>
            </a:r>
          </a:p>
          <a:p>
            <a:r>
              <a:rPr lang="zh-CN" altLang="en-US" dirty="0"/>
              <a:t>3.规划：为下一年的工作制定具体的计划和目标。</a:t>
            </a:r>
          </a:p>
          <a:p>
            <a:r>
              <a:rPr lang="zh-CN" altLang="en-US" dirty="0"/>
              <a:t>4.总结：对整个工作进行总结，并展望未来。</a:t>
            </a:r>
          </a:p>
        </p:txBody>
      </p:sp>
      <p:sp>
        <p:nvSpPr>
          <p:cNvPr id="5" name="文本框 4">
            <a:extLst>
              <a:ext uri="{FF2B5EF4-FFF2-40B4-BE49-F238E27FC236}">
                <a16:creationId xmlns:a16="http://schemas.microsoft.com/office/drawing/2014/main" id="{B40507BC-B56B-F637-3F98-0ED7F7D60804}"/>
              </a:ext>
            </a:extLst>
          </p:cNvPr>
          <p:cNvSpPr txBox="1"/>
          <p:nvPr/>
        </p:nvSpPr>
        <p:spPr>
          <a:xfrm>
            <a:off x="7354527" y="6289876"/>
            <a:ext cx="3991897" cy="369332"/>
          </a:xfrm>
          <a:prstGeom prst="rect">
            <a:avLst/>
          </a:prstGeom>
          <a:noFill/>
        </p:spPr>
        <p:txBody>
          <a:bodyPr wrap="square">
            <a:spAutoFit/>
          </a:bodyPr>
          <a:lstStyle/>
          <a:p>
            <a:r>
              <a:rPr lang="zh-CN" altLang="en-US" dirty="0"/>
              <a:t>请将结果保存，并上传至微信群</a:t>
            </a:r>
          </a:p>
        </p:txBody>
      </p:sp>
    </p:spTree>
    <p:custDataLst>
      <p:tags r:id="rId2"/>
    </p:custDataLst>
    <p:extLst>
      <p:ext uri="{BB962C8B-B14F-4D97-AF65-F5344CB8AC3E}">
        <p14:creationId xmlns:p14="http://schemas.microsoft.com/office/powerpoint/2010/main" val="17738135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5674B567-ADEE-EB01-C0AF-CA0FB50DF3BD}"/>
              </a:ext>
            </a:extLst>
          </p:cNvPr>
          <p:cNvSpPr txBox="1"/>
          <p:nvPr/>
        </p:nvSpPr>
        <p:spPr>
          <a:xfrm>
            <a:off x="2212258" y="3429000"/>
            <a:ext cx="8662219" cy="2243050"/>
          </a:xfrm>
          <a:prstGeom prst="rect">
            <a:avLst/>
          </a:prstGeom>
          <a:noFill/>
        </p:spPr>
        <p:txBody>
          <a:bodyPr wrap="square">
            <a:spAutoFit/>
          </a:bodyPr>
          <a:lstStyle/>
          <a:p>
            <a:pPr>
              <a:lnSpc>
                <a:spcPct val="150000"/>
              </a:lnSpc>
            </a:pPr>
            <a:r>
              <a:rPr lang="zh-CN" altLang="en-US" sz="2400" dirty="0">
                <a:solidFill>
                  <a:schemeClr val="accent4">
                    <a:lumMod val="50000"/>
                  </a:schemeClr>
                </a:solidFill>
              </a:rPr>
              <a:t>1、顶层设计:制定学校应用生成式人工智能的管理办法</a:t>
            </a:r>
            <a:endParaRPr lang="en-US" altLang="zh-CN" sz="2400" dirty="0">
              <a:solidFill>
                <a:schemeClr val="accent4">
                  <a:lumMod val="50000"/>
                </a:schemeClr>
              </a:solidFill>
            </a:endParaRPr>
          </a:p>
          <a:p>
            <a:pPr>
              <a:lnSpc>
                <a:spcPct val="150000"/>
              </a:lnSpc>
            </a:pPr>
            <a:r>
              <a:rPr lang="zh-CN" altLang="en-US" sz="2400" dirty="0">
                <a:solidFill>
                  <a:schemeClr val="accent4">
                    <a:lumMod val="50000"/>
                  </a:schemeClr>
                </a:solidFill>
              </a:rPr>
              <a:t>2、教师培训:提升全体教师运用生成式人工智能辅助教学技能</a:t>
            </a:r>
            <a:endParaRPr lang="en-US" altLang="zh-CN" sz="2400" dirty="0">
              <a:solidFill>
                <a:schemeClr val="accent4">
                  <a:lumMod val="50000"/>
                </a:schemeClr>
              </a:solidFill>
            </a:endParaRPr>
          </a:p>
          <a:p>
            <a:pPr>
              <a:lnSpc>
                <a:spcPct val="150000"/>
              </a:lnSpc>
            </a:pPr>
            <a:r>
              <a:rPr lang="zh-CN" altLang="en-US" sz="2400" dirty="0">
                <a:solidFill>
                  <a:schemeClr val="accent4">
                    <a:lumMod val="50000"/>
                  </a:schemeClr>
                </a:solidFill>
              </a:rPr>
              <a:t>3、教学研究: 探索生成式人工智能支持下的教学改革发展规律</a:t>
            </a:r>
            <a:endParaRPr lang="en-US" altLang="zh-CN" sz="2400" dirty="0">
              <a:solidFill>
                <a:schemeClr val="accent4">
                  <a:lumMod val="50000"/>
                </a:schemeClr>
              </a:solidFill>
            </a:endParaRPr>
          </a:p>
          <a:p>
            <a:pPr>
              <a:lnSpc>
                <a:spcPct val="150000"/>
              </a:lnSpc>
            </a:pPr>
            <a:r>
              <a:rPr lang="zh-CN" altLang="en-US" sz="2400" dirty="0">
                <a:solidFill>
                  <a:schemeClr val="accent4">
                    <a:lumMod val="50000"/>
                  </a:schemeClr>
                </a:solidFill>
              </a:rPr>
              <a:t>4、整体变革:适应人工智能发展对未来人才培养方式的挑战</a:t>
            </a:r>
          </a:p>
        </p:txBody>
      </p:sp>
      <p:sp>
        <p:nvSpPr>
          <p:cNvPr id="7" name="矩形 6">
            <a:extLst>
              <a:ext uri="{FF2B5EF4-FFF2-40B4-BE49-F238E27FC236}">
                <a16:creationId xmlns:a16="http://schemas.microsoft.com/office/drawing/2014/main" id="{9B59F108-520A-A625-DE27-8CBFB7F6E579}"/>
              </a:ext>
            </a:extLst>
          </p:cNvPr>
          <p:cNvSpPr/>
          <p:nvPr/>
        </p:nvSpPr>
        <p:spPr>
          <a:xfrm>
            <a:off x="0" y="1700981"/>
            <a:ext cx="12192000" cy="1405110"/>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dirty="0"/>
          </a:p>
        </p:txBody>
      </p:sp>
      <p:sp>
        <p:nvSpPr>
          <p:cNvPr id="2" name="文本框 1">
            <a:extLst>
              <a:ext uri="{FF2B5EF4-FFF2-40B4-BE49-F238E27FC236}">
                <a16:creationId xmlns:a16="http://schemas.microsoft.com/office/drawing/2014/main" id="{7EAFC2E1-EC31-A304-E8E7-50694C2BA258}"/>
              </a:ext>
            </a:extLst>
          </p:cNvPr>
          <p:cNvSpPr txBox="1"/>
          <p:nvPr/>
        </p:nvSpPr>
        <p:spPr>
          <a:xfrm>
            <a:off x="3878826" y="1622323"/>
            <a:ext cx="4434348" cy="646331"/>
          </a:xfrm>
          <a:prstGeom prst="rect">
            <a:avLst/>
          </a:prstGeom>
          <a:noFill/>
        </p:spPr>
        <p:txBody>
          <a:bodyPr wrap="square" rtlCol="0">
            <a:spAutoFit/>
          </a:bodyPr>
          <a:lstStyle/>
          <a:p>
            <a:pPr defTabSz="457200"/>
            <a:r>
              <a:rPr kumimoji="1" lang="zh-CN" altLang="en-US" sz="3600" dirty="0">
                <a:solidFill>
                  <a:schemeClr val="bg1"/>
                </a:solidFill>
                <a:latin typeface="字魂49号-逍遥行书" panose="00000500000000000000" pitchFamily="2" charset="-122"/>
                <a:ea typeface="字魂49号-逍遥行书" panose="00000500000000000000" pitchFamily="2" charset="-122"/>
                <a:cs typeface="阿里巴巴普惠体 R" panose="00020600040101010101" charset="-122"/>
              </a:rPr>
              <a:t>这是一个变化的时代</a:t>
            </a:r>
          </a:p>
        </p:txBody>
      </p:sp>
      <p:sp>
        <p:nvSpPr>
          <p:cNvPr id="9" name="文本框 8">
            <a:extLst>
              <a:ext uri="{FF2B5EF4-FFF2-40B4-BE49-F238E27FC236}">
                <a16:creationId xmlns:a16="http://schemas.microsoft.com/office/drawing/2014/main" id="{581210A6-C660-2AAE-973B-35E9F2FB8717}"/>
              </a:ext>
            </a:extLst>
          </p:cNvPr>
          <p:cNvSpPr txBox="1"/>
          <p:nvPr/>
        </p:nvSpPr>
        <p:spPr>
          <a:xfrm>
            <a:off x="3067665" y="2394985"/>
            <a:ext cx="6381135" cy="584775"/>
          </a:xfrm>
          <a:prstGeom prst="rect">
            <a:avLst/>
          </a:prstGeom>
          <a:noFill/>
        </p:spPr>
        <p:txBody>
          <a:bodyPr wrap="square">
            <a:spAutoFit/>
          </a:bodyPr>
          <a:lstStyle/>
          <a:p>
            <a:pPr algn="ctr"/>
            <a:r>
              <a:rPr lang="zh-CN" altLang="en-US" sz="3200" dirty="0">
                <a:solidFill>
                  <a:schemeClr val="bg1"/>
                </a:solidFill>
              </a:rPr>
              <a:t>建设生成式人工智能教育新体系</a:t>
            </a:r>
          </a:p>
        </p:txBody>
      </p:sp>
    </p:spTree>
    <p:custDataLst>
      <p:tags r:id="rId2"/>
    </p:custDataLst>
    <p:extLst>
      <p:ext uri="{BB962C8B-B14F-4D97-AF65-F5344CB8AC3E}">
        <p14:creationId xmlns:p14="http://schemas.microsoft.com/office/powerpoint/2010/main" val="838690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87E3AA7F-2A07-4C17-B876-8F9CAAB0FE9F}"/>
              </a:ext>
            </a:extLst>
          </p:cNvPr>
          <p:cNvGrpSpPr/>
          <p:nvPr/>
        </p:nvGrpSpPr>
        <p:grpSpPr>
          <a:xfrm>
            <a:off x="7506269" y="1821140"/>
            <a:ext cx="4685731" cy="5036860"/>
            <a:chOff x="6035941" y="240632"/>
            <a:chExt cx="6156059" cy="6617368"/>
          </a:xfrm>
        </p:grpSpPr>
        <p:sp>
          <p:nvSpPr>
            <p:cNvPr id="19" name="Freeform 5">
              <a:extLst>
                <a:ext uri="{FF2B5EF4-FFF2-40B4-BE49-F238E27FC236}">
                  <a16:creationId xmlns:a16="http://schemas.microsoft.com/office/drawing/2014/main" id="{ED8AD3F5-B63A-4999-AEEA-CEB9BCDBCDF6}"/>
                </a:ext>
              </a:extLst>
            </p:cNvPr>
            <p:cNvSpPr>
              <a:spLocks/>
            </p:cNvSpPr>
            <p:nvPr/>
          </p:nvSpPr>
          <p:spPr bwMode="auto">
            <a:xfrm>
              <a:off x="6035942" y="240632"/>
              <a:ext cx="6156058" cy="6369862"/>
            </a:xfrm>
            <a:custGeom>
              <a:avLst/>
              <a:gdLst>
                <a:gd name="T0" fmla="*/ 16700 w 16700"/>
                <a:gd name="T1" fmla="*/ 0 h 17280"/>
                <a:gd name="T2" fmla="*/ 477 w 16700"/>
                <a:gd name="T3" fmla="*/ 17280 h 17280"/>
                <a:gd name="T4" fmla="*/ 227 w 16700"/>
                <a:gd name="T5" fmla="*/ 16778 h 17280"/>
                <a:gd name="T6" fmla="*/ 170 w 16700"/>
                <a:gd name="T7" fmla="*/ 16649 h 17280"/>
                <a:gd name="T8" fmla="*/ 121 w 16700"/>
                <a:gd name="T9" fmla="*/ 16519 h 17280"/>
                <a:gd name="T10" fmla="*/ 81 w 16700"/>
                <a:gd name="T11" fmla="*/ 16387 h 17280"/>
                <a:gd name="T12" fmla="*/ 49 w 16700"/>
                <a:gd name="T13" fmla="*/ 16255 h 17280"/>
                <a:gd name="T14" fmla="*/ 25 w 16700"/>
                <a:gd name="T15" fmla="*/ 16123 h 17280"/>
                <a:gd name="T16" fmla="*/ 9 w 16700"/>
                <a:gd name="T17" fmla="*/ 15990 h 17280"/>
                <a:gd name="T18" fmla="*/ 1 w 16700"/>
                <a:gd name="T19" fmla="*/ 15858 h 17280"/>
                <a:gd name="T20" fmla="*/ 1 w 16700"/>
                <a:gd name="T21" fmla="*/ 15724 h 17280"/>
                <a:gd name="T22" fmla="*/ 9 w 16700"/>
                <a:gd name="T23" fmla="*/ 15591 h 17280"/>
                <a:gd name="T24" fmla="*/ 25 w 16700"/>
                <a:gd name="T25" fmla="*/ 15458 h 17280"/>
                <a:gd name="T26" fmla="*/ 49 w 16700"/>
                <a:gd name="T27" fmla="*/ 15326 h 17280"/>
                <a:gd name="T28" fmla="*/ 81 w 16700"/>
                <a:gd name="T29" fmla="*/ 15193 h 17280"/>
                <a:gd name="T30" fmla="*/ 121 w 16700"/>
                <a:gd name="T31" fmla="*/ 15063 h 17280"/>
                <a:gd name="T32" fmla="*/ 170 w 16700"/>
                <a:gd name="T33" fmla="*/ 14932 h 17280"/>
                <a:gd name="T34" fmla="*/ 227 w 16700"/>
                <a:gd name="T35" fmla="*/ 14802 h 17280"/>
                <a:gd name="T36" fmla="*/ 7006 w 16700"/>
                <a:gd name="T37" fmla="*/ 1300 h 17280"/>
                <a:gd name="T38" fmla="*/ 7088 w 16700"/>
                <a:gd name="T39" fmla="*/ 1150 h 17280"/>
                <a:gd name="T40" fmla="*/ 7177 w 16700"/>
                <a:gd name="T41" fmla="*/ 1010 h 17280"/>
                <a:gd name="T42" fmla="*/ 7274 w 16700"/>
                <a:gd name="T43" fmla="*/ 877 h 17280"/>
                <a:gd name="T44" fmla="*/ 7381 w 16700"/>
                <a:gd name="T45" fmla="*/ 753 h 17280"/>
                <a:gd name="T46" fmla="*/ 7493 w 16700"/>
                <a:gd name="T47" fmla="*/ 636 h 17280"/>
                <a:gd name="T48" fmla="*/ 7613 w 16700"/>
                <a:gd name="T49" fmla="*/ 530 h 17280"/>
                <a:gd name="T50" fmla="*/ 7739 w 16700"/>
                <a:gd name="T51" fmla="*/ 432 h 17280"/>
                <a:gd name="T52" fmla="*/ 7872 w 16700"/>
                <a:gd name="T53" fmla="*/ 343 h 17280"/>
                <a:gd name="T54" fmla="*/ 8011 w 16700"/>
                <a:gd name="T55" fmla="*/ 265 h 17280"/>
                <a:gd name="T56" fmla="*/ 8155 w 16700"/>
                <a:gd name="T57" fmla="*/ 195 h 17280"/>
                <a:gd name="T58" fmla="*/ 8304 w 16700"/>
                <a:gd name="T59" fmla="*/ 137 h 17280"/>
                <a:gd name="T60" fmla="*/ 8460 w 16700"/>
                <a:gd name="T61" fmla="*/ 89 h 17280"/>
                <a:gd name="T62" fmla="*/ 8618 w 16700"/>
                <a:gd name="T63" fmla="*/ 50 h 17280"/>
                <a:gd name="T64" fmla="*/ 8782 w 16700"/>
                <a:gd name="T65" fmla="*/ 23 h 17280"/>
                <a:gd name="T66" fmla="*/ 8948 w 16700"/>
                <a:gd name="T67" fmla="*/ 5 h 17280"/>
                <a:gd name="T68" fmla="*/ 9118 w 16700"/>
                <a:gd name="T69" fmla="*/ 0 h 17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00" h="17280">
                  <a:moveTo>
                    <a:pt x="9118" y="0"/>
                  </a:moveTo>
                  <a:lnTo>
                    <a:pt x="16700" y="0"/>
                  </a:lnTo>
                  <a:lnTo>
                    <a:pt x="16700" y="17280"/>
                  </a:lnTo>
                  <a:lnTo>
                    <a:pt x="477" y="17280"/>
                  </a:lnTo>
                  <a:lnTo>
                    <a:pt x="257" y="16843"/>
                  </a:lnTo>
                  <a:lnTo>
                    <a:pt x="227" y="16778"/>
                  </a:lnTo>
                  <a:lnTo>
                    <a:pt x="197" y="16714"/>
                  </a:lnTo>
                  <a:lnTo>
                    <a:pt x="170" y="16649"/>
                  </a:lnTo>
                  <a:lnTo>
                    <a:pt x="145" y="16583"/>
                  </a:lnTo>
                  <a:lnTo>
                    <a:pt x="121" y="16519"/>
                  </a:lnTo>
                  <a:lnTo>
                    <a:pt x="101" y="16453"/>
                  </a:lnTo>
                  <a:lnTo>
                    <a:pt x="81" y="16387"/>
                  </a:lnTo>
                  <a:lnTo>
                    <a:pt x="64" y="16321"/>
                  </a:lnTo>
                  <a:lnTo>
                    <a:pt x="49" y="16255"/>
                  </a:lnTo>
                  <a:lnTo>
                    <a:pt x="36" y="16189"/>
                  </a:lnTo>
                  <a:lnTo>
                    <a:pt x="25" y="16123"/>
                  </a:lnTo>
                  <a:lnTo>
                    <a:pt x="16" y="16056"/>
                  </a:lnTo>
                  <a:lnTo>
                    <a:pt x="9" y="15990"/>
                  </a:lnTo>
                  <a:lnTo>
                    <a:pt x="4" y="15924"/>
                  </a:lnTo>
                  <a:lnTo>
                    <a:pt x="1" y="15858"/>
                  </a:lnTo>
                  <a:lnTo>
                    <a:pt x="0" y="15791"/>
                  </a:lnTo>
                  <a:lnTo>
                    <a:pt x="1" y="15724"/>
                  </a:lnTo>
                  <a:lnTo>
                    <a:pt x="4" y="15658"/>
                  </a:lnTo>
                  <a:lnTo>
                    <a:pt x="9" y="15591"/>
                  </a:lnTo>
                  <a:lnTo>
                    <a:pt x="16" y="15525"/>
                  </a:lnTo>
                  <a:lnTo>
                    <a:pt x="25" y="15458"/>
                  </a:lnTo>
                  <a:lnTo>
                    <a:pt x="36" y="15392"/>
                  </a:lnTo>
                  <a:lnTo>
                    <a:pt x="49" y="15326"/>
                  </a:lnTo>
                  <a:lnTo>
                    <a:pt x="64" y="15259"/>
                  </a:lnTo>
                  <a:lnTo>
                    <a:pt x="81" y="15193"/>
                  </a:lnTo>
                  <a:lnTo>
                    <a:pt x="101" y="15129"/>
                  </a:lnTo>
                  <a:lnTo>
                    <a:pt x="121" y="15063"/>
                  </a:lnTo>
                  <a:lnTo>
                    <a:pt x="145" y="14997"/>
                  </a:lnTo>
                  <a:lnTo>
                    <a:pt x="170" y="14932"/>
                  </a:lnTo>
                  <a:lnTo>
                    <a:pt x="197" y="14867"/>
                  </a:lnTo>
                  <a:lnTo>
                    <a:pt x="227" y="14802"/>
                  </a:lnTo>
                  <a:lnTo>
                    <a:pt x="258" y="14739"/>
                  </a:lnTo>
                  <a:lnTo>
                    <a:pt x="7006" y="1300"/>
                  </a:lnTo>
                  <a:lnTo>
                    <a:pt x="7045" y="1225"/>
                  </a:lnTo>
                  <a:lnTo>
                    <a:pt x="7088" y="1150"/>
                  </a:lnTo>
                  <a:lnTo>
                    <a:pt x="7131" y="1079"/>
                  </a:lnTo>
                  <a:lnTo>
                    <a:pt x="7177" y="1010"/>
                  </a:lnTo>
                  <a:lnTo>
                    <a:pt x="7224" y="942"/>
                  </a:lnTo>
                  <a:lnTo>
                    <a:pt x="7274" y="877"/>
                  </a:lnTo>
                  <a:lnTo>
                    <a:pt x="7326" y="813"/>
                  </a:lnTo>
                  <a:lnTo>
                    <a:pt x="7381" y="753"/>
                  </a:lnTo>
                  <a:lnTo>
                    <a:pt x="7436" y="693"/>
                  </a:lnTo>
                  <a:lnTo>
                    <a:pt x="7493" y="636"/>
                  </a:lnTo>
                  <a:lnTo>
                    <a:pt x="7552" y="582"/>
                  </a:lnTo>
                  <a:lnTo>
                    <a:pt x="7613" y="530"/>
                  </a:lnTo>
                  <a:lnTo>
                    <a:pt x="7675" y="480"/>
                  </a:lnTo>
                  <a:lnTo>
                    <a:pt x="7739" y="432"/>
                  </a:lnTo>
                  <a:lnTo>
                    <a:pt x="7805" y="387"/>
                  </a:lnTo>
                  <a:lnTo>
                    <a:pt x="7872" y="343"/>
                  </a:lnTo>
                  <a:lnTo>
                    <a:pt x="7941" y="303"/>
                  </a:lnTo>
                  <a:lnTo>
                    <a:pt x="8011" y="265"/>
                  </a:lnTo>
                  <a:lnTo>
                    <a:pt x="8082" y="229"/>
                  </a:lnTo>
                  <a:lnTo>
                    <a:pt x="8155" y="195"/>
                  </a:lnTo>
                  <a:lnTo>
                    <a:pt x="8230" y="165"/>
                  </a:lnTo>
                  <a:lnTo>
                    <a:pt x="8304" y="137"/>
                  </a:lnTo>
                  <a:lnTo>
                    <a:pt x="8381" y="111"/>
                  </a:lnTo>
                  <a:lnTo>
                    <a:pt x="8460" y="89"/>
                  </a:lnTo>
                  <a:lnTo>
                    <a:pt x="8538" y="68"/>
                  </a:lnTo>
                  <a:lnTo>
                    <a:pt x="8618" y="50"/>
                  </a:lnTo>
                  <a:lnTo>
                    <a:pt x="8699" y="35"/>
                  </a:lnTo>
                  <a:lnTo>
                    <a:pt x="8782" y="23"/>
                  </a:lnTo>
                  <a:lnTo>
                    <a:pt x="8864" y="13"/>
                  </a:lnTo>
                  <a:lnTo>
                    <a:pt x="8948" y="5"/>
                  </a:lnTo>
                  <a:lnTo>
                    <a:pt x="9033" y="1"/>
                  </a:lnTo>
                  <a:lnTo>
                    <a:pt x="911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OPPOSans B"/>
                <a:ea typeface="OPPOSans R"/>
                <a:cs typeface="+mn-cs"/>
              </a:endParaRPr>
            </a:p>
          </p:txBody>
        </p:sp>
        <p:pic>
          <p:nvPicPr>
            <p:cNvPr id="20" name="图片 19">
              <a:extLst>
                <a:ext uri="{FF2B5EF4-FFF2-40B4-BE49-F238E27FC236}">
                  <a16:creationId xmlns:a16="http://schemas.microsoft.com/office/drawing/2014/main" id="{DFCF6779-81F0-4A5C-8FD5-6FC467D8D004}"/>
                </a:ext>
              </a:extLst>
            </p:cNvPr>
            <p:cNvPicPr>
              <a:picLocks noChangeAspect="1"/>
            </p:cNvPicPr>
            <p:nvPr/>
          </p:nvPicPr>
          <p:blipFill>
            <a:blip r:embed="rId5">
              <a:extLst>
                <a:ext uri="{28A0092B-C50C-407E-A947-70E740481C1C}">
                  <a14:useLocalDpi xmlns:a14="http://schemas.microsoft.com/office/drawing/2010/main" val="0"/>
                </a:ext>
              </a:extLst>
            </a:blip>
            <a:srcRect l="1133" r="1133"/>
            <a:stretch/>
          </p:blipFill>
          <p:spPr>
            <a:xfrm>
              <a:off x="6035941" y="559259"/>
              <a:ext cx="6156058" cy="6298741"/>
            </a:xfrm>
            <a:custGeom>
              <a:avLst/>
              <a:gdLst>
                <a:gd name="connsiteX0" fmla="*/ 3361134 w 6156058"/>
                <a:gd name="connsiteY0" fmla="*/ 0 h 6298742"/>
                <a:gd name="connsiteX1" fmla="*/ 6156058 w 6156058"/>
                <a:gd name="connsiteY1" fmla="*/ 0 h 6298742"/>
                <a:gd name="connsiteX2" fmla="*/ 6156058 w 6156058"/>
                <a:gd name="connsiteY2" fmla="*/ 6298742 h 6298742"/>
                <a:gd name="connsiteX3" fmla="*/ 140031 w 6156058"/>
                <a:gd name="connsiteY3" fmla="*/ 6298742 h 6298742"/>
                <a:gd name="connsiteX4" fmla="*/ 94737 w 6156058"/>
                <a:gd name="connsiteY4" fmla="*/ 6208773 h 6298742"/>
                <a:gd name="connsiteX5" fmla="*/ 83678 w 6156058"/>
                <a:gd name="connsiteY5" fmla="*/ 6184812 h 6298742"/>
                <a:gd name="connsiteX6" fmla="*/ 72620 w 6156058"/>
                <a:gd name="connsiteY6" fmla="*/ 6161220 h 6298742"/>
                <a:gd name="connsiteX7" fmla="*/ 62667 w 6156058"/>
                <a:gd name="connsiteY7" fmla="*/ 6137259 h 6298742"/>
                <a:gd name="connsiteX8" fmla="*/ 53451 w 6156058"/>
                <a:gd name="connsiteY8" fmla="*/ 6112930 h 6298742"/>
                <a:gd name="connsiteX9" fmla="*/ 44604 w 6156058"/>
                <a:gd name="connsiteY9" fmla="*/ 6089338 h 6298742"/>
                <a:gd name="connsiteX10" fmla="*/ 37231 w 6156058"/>
                <a:gd name="connsiteY10" fmla="*/ 6065008 h 6298742"/>
                <a:gd name="connsiteX11" fmla="*/ 29859 w 6156058"/>
                <a:gd name="connsiteY11" fmla="*/ 6040679 h 6298742"/>
                <a:gd name="connsiteX12" fmla="*/ 23592 w 6156058"/>
                <a:gd name="connsiteY12" fmla="*/ 6016350 h 6298742"/>
                <a:gd name="connsiteX13" fmla="*/ 18063 w 6156058"/>
                <a:gd name="connsiteY13" fmla="*/ 5992020 h 6298742"/>
                <a:gd name="connsiteX14" fmla="*/ 13271 w 6156058"/>
                <a:gd name="connsiteY14" fmla="*/ 5967691 h 6298742"/>
                <a:gd name="connsiteX15" fmla="*/ 9216 w 6156058"/>
                <a:gd name="connsiteY15" fmla="*/ 5943362 h 6298742"/>
                <a:gd name="connsiteX16" fmla="*/ 5898 w 6156058"/>
                <a:gd name="connsiteY16" fmla="*/ 5918664 h 6298742"/>
                <a:gd name="connsiteX17" fmla="*/ 3318 w 6156058"/>
                <a:gd name="connsiteY17" fmla="*/ 5894334 h 6298742"/>
                <a:gd name="connsiteX18" fmla="*/ 1475 w 6156058"/>
                <a:gd name="connsiteY18" fmla="*/ 5870005 h 6298742"/>
                <a:gd name="connsiteX19" fmla="*/ 369 w 6156058"/>
                <a:gd name="connsiteY19" fmla="*/ 5845676 h 6298742"/>
                <a:gd name="connsiteX20" fmla="*/ 0 w 6156058"/>
                <a:gd name="connsiteY20" fmla="*/ 5820978 h 6298742"/>
                <a:gd name="connsiteX21" fmla="*/ 369 w 6156058"/>
                <a:gd name="connsiteY21" fmla="*/ 5796280 h 6298742"/>
                <a:gd name="connsiteX22" fmla="*/ 1475 w 6156058"/>
                <a:gd name="connsiteY22" fmla="*/ 5771950 h 6298742"/>
                <a:gd name="connsiteX23" fmla="*/ 3318 w 6156058"/>
                <a:gd name="connsiteY23" fmla="*/ 5747252 h 6298742"/>
                <a:gd name="connsiteX24" fmla="*/ 5898 w 6156058"/>
                <a:gd name="connsiteY24" fmla="*/ 5722923 h 6298742"/>
                <a:gd name="connsiteX25" fmla="*/ 9216 w 6156058"/>
                <a:gd name="connsiteY25" fmla="*/ 5698225 h 6298742"/>
                <a:gd name="connsiteX26" fmla="*/ 13271 w 6156058"/>
                <a:gd name="connsiteY26" fmla="*/ 5673896 h 6298742"/>
                <a:gd name="connsiteX27" fmla="*/ 18063 w 6156058"/>
                <a:gd name="connsiteY27" fmla="*/ 5649567 h 6298742"/>
                <a:gd name="connsiteX28" fmla="*/ 23592 w 6156058"/>
                <a:gd name="connsiteY28" fmla="*/ 5624869 h 6298742"/>
                <a:gd name="connsiteX29" fmla="*/ 29859 w 6156058"/>
                <a:gd name="connsiteY29" fmla="*/ 5600539 h 6298742"/>
                <a:gd name="connsiteX30" fmla="*/ 37231 w 6156058"/>
                <a:gd name="connsiteY30" fmla="*/ 5576947 h 6298742"/>
                <a:gd name="connsiteX31" fmla="*/ 44604 w 6156058"/>
                <a:gd name="connsiteY31" fmla="*/ 5552618 h 6298742"/>
                <a:gd name="connsiteX32" fmla="*/ 53451 w 6156058"/>
                <a:gd name="connsiteY32" fmla="*/ 5528288 h 6298742"/>
                <a:gd name="connsiteX33" fmla="*/ 62667 w 6156058"/>
                <a:gd name="connsiteY33" fmla="*/ 5504328 h 6298742"/>
                <a:gd name="connsiteX34" fmla="*/ 72620 w 6156058"/>
                <a:gd name="connsiteY34" fmla="*/ 5480367 h 6298742"/>
                <a:gd name="connsiteX35" fmla="*/ 83678 w 6156058"/>
                <a:gd name="connsiteY35" fmla="*/ 5456406 h 6298742"/>
                <a:gd name="connsiteX36" fmla="*/ 95106 w 6156058"/>
                <a:gd name="connsiteY36" fmla="*/ 5433183 h 6298742"/>
                <a:gd name="connsiteX37" fmla="*/ 2582595 w 6156058"/>
                <a:gd name="connsiteY37" fmla="*/ 479214 h 6298742"/>
                <a:gd name="connsiteX38" fmla="*/ 2596972 w 6156058"/>
                <a:gd name="connsiteY38" fmla="*/ 451567 h 6298742"/>
                <a:gd name="connsiteX39" fmla="*/ 2612823 w 6156058"/>
                <a:gd name="connsiteY39" fmla="*/ 423920 h 6298742"/>
                <a:gd name="connsiteX40" fmla="*/ 2628674 w 6156058"/>
                <a:gd name="connsiteY40" fmla="*/ 397748 h 6298742"/>
                <a:gd name="connsiteX41" fmla="*/ 2645630 w 6156058"/>
                <a:gd name="connsiteY41" fmla="*/ 372313 h 6298742"/>
                <a:gd name="connsiteX42" fmla="*/ 2662956 w 6156058"/>
                <a:gd name="connsiteY42" fmla="*/ 347246 h 6298742"/>
                <a:gd name="connsiteX43" fmla="*/ 2681387 w 6156058"/>
                <a:gd name="connsiteY43" fmla="*/ 323285 h 6298742"/>
                <a:gd name="connsiteX44" fmla="*/ 2700556 w 6156058"/>
                <a:gd name="connsiteY44" fmla="*/ 299693 h 6298742"/>
                <a:gd name="connsiteX45" fmla="*/ 2720830 w 6156058"/>
                <a:gd name="connsiteY45" fmla="*/ 277576 h 6298742"/>
                <a:gd name="connsiteX46" fmla="*/ 2741105 w 6156058"/>
                <a:gd name="connsiteY46" fmla="*/ 255458 h 6298742"/>
                <a:gd name="connsiteX47" fmla="*/ 2762116 w 6156058"/>
                <a:gd name="connsiteY47" fmla="*/ 234446 h 6298742"/>
                <a:gd name="connsiteX48" fmla="*/ 2783865 w 6156058"/>
                <a:gd name="connsiteY48" fmla="*/ 214541 h 6298742"/>
                <a:gd name="connsiteX49" fmla="*/ 2806352 w 6156058"/>
                <a:gd name="connsiteY49" fmla="*/ 195372 h 6298742"/>
                <a:gd name="connsiteX50" fmla="*/ 2829206 w 6156058"/>
                <a:gd name="connsiteY50" fmla="*/ 176941 h 6298742"/>
                <a:gd name="connsiteX51" fmla="*/ 2852798 w 6156058"/>
                <a:gd name="connsiteY51" fmla="*/ 159247 h 6298742"/>
                <a:gd name="connsiteX52" fmla="*/ 2877128 w 6156058"/>
                <a:gd name="connsiteY52" fmla="*/ 142659 h 6298742"/>
                <a:gd name="connsiteX53" fmla="*/ 2901826 w 6156058"/>
                <a:gd name="connsiteY53" fmla="*/ 126439 h 6298742"/>
                <a:gd name="connsiteX54" fmla="*/ 2927261 w 6156058"/>
                <a:gd name="connsiteY54" fmla="*/ 111694 h 6298742"/>
                <a:gd name="connsiteX55" fmla="*/ 2953065 w 6156058"/>
                <a:gd name="connsiteY55" fmla="*/ 97686 h 6298742"/>
                <a:gd name="connsiteX56" fmla="*/ 2979237 w 6156058"/>
                <a:gd name="connsiteY56" fmla="*/ 84416 h 6298742"/>
                <a:gd name="connsiteX57" fmla="*/ 3006147 w 6156058"/>
                <a:gd name="connsiteY57" fmla="*/ 71882 h 6298742"/>
                <a:gd name="connsiteX58" fmla="*/ 3033794 w 6156058"/>
                <a:gd name="connsiteY58" fmla="*/ 60823 h 6298742"/>
                <a:gd name="connsiteX59" fmla="*/ 3061072 w 6156058"/>
                <a:gd name="connsiteY59" fmla="*/ 50502 h 6298742"/>
                <a:gd name="connsiteX60" fmla="*/ 3089456 w 6156058"/>
                <a:gd name="connsiteY60" fmla="*/ 40918 h 6298742"/>
                <a:gd name="connsiteX61" fmla="*/ 3118578 w 6156058"/>
                <a:gd name="connsiteY61" fmla="*/ 32808 h 6298742"/>
                <a:gd name="connsiteX62" fmla="*/ 3147331 w 6156058"/>
                <a:gd name="connsiteY62" fmla="*/ 25067 h 6298742"/>
                <a:gd name="connsiteX63" fmla="*/ 3176821 w 6156058"/>
                <a:gd name="connsiteY63" fmla="*/ 18431 h 6298742"/>
                <a:gd name="connsiteX64" fmla="*/ 3206680 w 6156058"/>
                <a:gd name="connsiteY64" fmla="*/ 12902 h 6298742"/>
                <a:gd name="connsiteX65" fmla="*/ 3237276 w 6156058"/>
                <a:gd name="connsiteY65" fmla="*/ 8479 h 6298742"/>
                <a:gd name="connsiteX66" fmla="*/ 3267503 w 6156058"/>
                <a:gd name="connsiteY66" fmla="*/ 4792 h 6298742"/>
                <a:gd name="connsiteX67" fmla="*/ 3298468 w 6156058"/>
                <a:gd name="connsiteY67" fmla="*/ 1843 h 6298742"/>
                <a:gd name="connsiteX68" fmla="*/ 3329801 w 6156058"/>
                <a:gd name="connsiteY68" fmla="*/ 369 h 629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56058" h="6298742">
                  <a:moveTo>
                    <a:pt x="3361134" y="0"/>
                  </a:moveTo>
                  <a:lnTo>
                    <a:pt x="6156058" y="0"/>
                  </a:lnTo>
                  <a:lnTo>
                    <a:pt x="6156058" y="6298742"/>
                  </a:lnTo>
                  <a:lnTo>
                    <a:pt x="140031" y="6298742"/>
                  </a:lnTo>
                  <a:lnTo>
                    <a:pt x="94737" y="6208773"/>
                  </a:lnTo>
                  <a:lnTo>
                    <a:pt x="83678" y="6184812"/>
                  </a:lnTo>
                  <a:lnTo>
                    <a:pt x="72620" y="6161220"/>
                  </a:lnTo>
                  <a:lnTo>
                    <a:pt x="62667" y="6137259"/>
                  </a:lnTo>
                  <a:lnTo>
                    <a:pt x="53451" y="6112930"/>
                  </a:lnTo>
                  <a:lnTo>
                    <a:pt x="44604" y="6089338"/>
                  </a:lnTo>
                  <a:lnTo>
                    <a:pt x="37231" y="6065008"/>
                  </a:lnTo>
                  <a:lnTo>
                    <a:pt x="29859" y="6040679"/>
                  </a:lnTo>
                  <a:lnTo>
                    <a:pt x="23592" y="6016350"/>
                  </a:lnTo>
                  <a:lnTo>
                    <a:pt x="18063" y="5992020"/>
                  </a:lnTo>
                  <a:lnTo>
                    <a:pt x="13271" y="5967691"/>
                  </a:lnTo>
                  <a:lnTo>
                    <a:pt x="9216" y="5943362"/>
                  </a:lnTo>
                  <a:lnTo>
                    <a:pt x="5898" y="5918664"/>
                  </a:lnTo>
                  <a:lnTo>
                    <a:pt x="3318" y="5894334"/>
                  </a:lnTo>
                  <a:lnTo>
                    <a:pt x="1475" y="5870005"/>
                  </a:lnTo>
                  <a:lnTo>
                    <a:pt x="369" y="5845676"/>
                  </a:lnTo>
                  <a:lnTo>
                    <a:pt x="0" y="5820978"/>
                  </a:lnTo>
                  <a:lnTo>
                    <a:pt x="369" y="5796280"/>
                  </a:lnTo>
                  <a:lnTo>
                    <a:pt x="1475" y="5771950"/>
                  </a:lnTo>
                  <a:lnTo>
                    <a:pt x="3318" y="5747252"/>
                  </a:lnTo>
                  <a:lnTo>
                    <a:pt x="5898" y="5722923"/>
                  </a:lnTo>
                  <a:lnTo>
                    <a:pt x="9216" y="5698225"/>
                  </a:lnTo>
                  <a:lnTo>
                    <a:pt x="13271" y="5673896"/>
                  </a:lnTo>
                  <a:lnTo>
                    <a:pt x="18063" y="5649567"/>
                  </a:lnTo>
                  <a:lnTo>
                    <a:pt x="23592" y="5624869"/>
                  </a:lnTo>
                  <a:lnTo>
                    <a:pt x="29859" y="5600539"/>
                  </a:lnTo>
                  <a:lnTo>
                    <a:pt x="37231" y="5576947"/>
                  </a:lnTo>
                  <a:lnTo>
                    <a:pt x="44604" y="5552618"/>
                  </a:lnTo>
                  <a:lnTo>
                    <a:pt x="53451" y="5528288"/>
                  </a:lnTo>
                  <a:lnTo>
                    <a:pt x="62667" y="5504328"/>
                  </a:lnTo>
                  <a:lnTo>
                    <a:pt x="72620" y="5480367"/>
                  </a:lnTo>
                  <a:lnTo>
                    <a:pt x="83678" y="5456406"/>
                  </a:lnTo>
                  <a:lnTo>
                    <a:pt x="95106" y="5433183"/>
                  </a:lnTo>
                  <a:lnTo>
                    <a:pt x="2582595" y="479214"/>
                  </a:lnTo>
                  <a:lnTo>
                    <a:pt x="2596972" y="451567"/>
                  </a:lnTo>
                  <a:lnTo>
                    <a:pt x="2612823" y="423920"/>
                  </a:lnTo>
                  <a:lnTo>
                    <a:pt x="2628674" y="397748"/>
                  </a:lnTo>
                  <a:lnTo>
                    <a:pt x="2645630" y="372313"/>
                  </a:lnTo>
                  <a:lnTo>
                    <a:pt x="2662956" y="347246"/>
                  </a:lnTo>
                  <a:lnTo>
                    <a:pt x="2681387" y="323285"/>
                  </a:lnTo>
                  <a:lnTo>
                    <a:pt x="2700556" y="299693"/>
                  </a:lnTo>
                  <a:lnTo>
                    <a:pt x="2720830" y="277576"/>
                  </a:lnTo>
                  <a:lnTo>
                    <a:pt x="2741105" y="255458"/>
                  </a:lnTo>
                  <a:lnTo>
                    <a:pt x="2762116" y="234446"/>
                  </a:lnTo>
                  <a:lnTo>
                    <a:pt x="2783865" y="214541"/>
                  </a:lnTo>
                  <a:lnTo>
                    <a:pt x="2806352" y="195372"/>
                  </a:lnTo>
                  <a:lnTo>
                    <a:pt x="2829206" y="176941"/>
                  </a:lnTo>
                  <a:lnTo>
                    <a:pt x="2852798" y="159247"/>
                  </a:lnTo>
                  <a:lnTo>
                    <a:pt x="2877128" y="142659"/>
                  </a:lnTo>
                  <a:lnTo>
                    <a:pt x="2901826" y="126439"/>
                  </a:lnTo>
                  <a:lnTo>
                    <a:pt x="2927261" y="111694"/>
                  </a:lnTo>
                  <a:lnTo>
                    <a:pt x="2953065" y="97686"/>
                  </a:lnTo>
                  <a:lnTo>
                    <a:pt x="2979237" y="84416"/>
                  </a:lnTo>
                  <a:lnTo>
                    <a:pt x="3006147" y="71882"/>
                  </a:lnTo>
                  <a:lnTo>
                    <a:pt x="3033794" y="60823"/>
                  </a:lnTo>
                  <a:lnTo>
                    <a:pt x="3061072" y="50502"/>
                  </a:lnTo>
                  <a:lnTo>
                    <a:pt x="3089456" y="40918"/>
                  </a:lnTo>
                  <a:lnTo>
                    <a:pt x="3118578" y="32808"/>
                  </a:lnTo>
                  <a:lnTo>
                    <a:pt x="3147331" y="25067"/>
                  </a:lnTo>
                  <a:lnTo>
                    <a:pt x="3176821" y="18431"/>
                  </a:lnTo>
                  <a:lnTo>
                    <a:pt x="3206680" y="12902"/>
                  </a:lnTo>
                  <a:lnTo>
                    <a:pt x="3237276" y="8479"/>
                  </a:lnTo>
                  <a:lnTo>
                    <a:pt x="3267503" y="4792"/>
                  </a:lnTo>
                  <a:lnTo>
                    <a:pt x="3298468" y="1843"/>
                  </a:lnTo>
                  <a:lnTo>
                    <a:pt x="3329801" y="369"/>
                  </a:lnTo>
                  <a:close/>
                </a:path>
              </a:pathLst>
            </a:custGeom>
          </p:spPr>
        </p:pic>
      </p:grpSp>
      <p:sp>
        <p:nvSpPr>
          <p:cNvPr id="22" name="任意多边形: 形状 21">
            <a:extLst>
              <a:ext uri="{FF2B5EF4-FFF2-40B4-BE49-F238E27FC236}">
                <a16:creationId xmlns:a16="http://schemas.microsoft.com/office/drawing/2014/main" id="{73CC622F-ED95-476A-804A-6E1801BA074C}"/>
              </a:ext>
            </a:extLst>
          </p:cNvPr>
          <p:cNvSpPr/>
          <p:nvPr/>
        </p:nvSpPr>
        <p:spPr>
          <a:xfrm>
            <a:off x="0" y="6684437"/>
            <a:ext cx="5541355" cy="173563"/>
          </a:xfrm>
          <a:custGeom>
            <a:avLst/>
            <a:gdLst>
              <a:gd name="connsiteX0" fmla="*/ 0 w 5541355"/>
              <a:gd name="connsiteY0" fmla="*/ 0 h 173563"/>
              <a:gd name="connsiteX1" fmla="*/ 5242338 w 5541355"/>
              <a:gd name="connsiteY1" fmla="*/ 0 h 173563"/>
              <a:gd name="connsiteX2" fmla="*/ 5530234 w 5541355"/>
              <a:gd name="connsiteY2" fmla="*/ 153073 h 173563"/>
              <a:gd name="connsiteX3" fmla="*/ 5541355 w 5541355"/>
              <a:gd name="connsiteY3" fmla="*/ 173563 h 173563"/>
              <a:gd name="connsiteX4" fmla="*/ 0 w 5541355"/>
              <a:gd name="connsiteY4" fmla="*/ 173563 h 173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1355" h="173563">
                <a:moveTo>
                  <a:pt x="0" y="0"/>
                </a:moveTo>
                <a:lnTo>
                  <a:pt x="5242338" y="0"/>
                </a:lnTo>
                <a:cubicBezTo>
                  <a:pt x="5362181" y="0"/>
                  <a:pt x="5467841" y="60720"/>
                  <a:pt x="5530234" y="153073"/>
                </a:cubicBezTo>
                <a:lnTo>
                  <a:pt x="5541355" y="173563"/>
                </a:lnTo>
                <a:lnTo>
                  <a:pt x="0" y="17356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OPPOSans B"/>
              <a:ea typeface="OPPOSans R"/>
              <a:cs typeface="+mn-cs"/>
            </a:endParaRPr>
          </a:p>
        </p:txBody>
      </p:sp>
      <p:sp>
        <p:nvSpPr>
          <p:cNvPr id="3" name="文本框 2">
            <a:extLst>
              <a:ext uri="{FF2B5EF4-FFF2-40B4-BE49-F238E27FC236}">
                <a16:creationId xmlns:a16="http://schemas.microsoft.com/office/drawing/2014/main" id="{C8F90E34-88DD-BCF6-AD31-E60D9097F2C6}"/>
              </a:ext>
            </a:extLst>
          </p:cNvPr>
          <p:cNvSpPr txBox="1"/>
          <p:nvPr/>
        </p:nvSpPr>
        <p:spPr>
          <a:xfrm>
            <a:off x="1009015" y="2362331"/>
            <a:ext cx="7095057"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rPr>
              <a:t>感谢</a:t>
            </a:r>
            <a:endParaRPr kumimoji="0" lang="en-US" altLang="zh-CN" sz="48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4800" b="0" i="0" u="none" strike="noStrike" kern="1200" cap="none" spc="0" normalizeH="0" baseline="0" noProof="0" dirty="0">
                <a:ln>
                  <a:noFill/>
                </a:ln>
                <a:solidFill>
                  <a:srgbClr val="011E4A"/>
                </a:solidFill>
                <a:effectLst/>
                <a:uLnTx/>
                <a:uFillTx/>
                <a:latin typeface="OPPOSans B" panose="00020600040101010101" pitchFamily="18" charset="-122"/>
                <a:ea typeface="OPPOSans B" panose="00020600040101010101" pitchFamily="18" charset="-122"/>
                <a:cs typeface="OPPOSans B" panose="00020600040101010101" pitchFamily="18" charset="-122"/>
              </a:rPr>
              <a:t>大家的聆听</a:t>
            </a:r>
          </a:p>
        </p:txBody>
      </p:sp>
      <p:sp>
        <p:nvSpPr>
          <p:cNvPr id="4" name="文本框 3">
            <a:extLst>
              <a:ext uri="{FF2B5EF4-FFF2-40B4-BE49-F238E27FC236}">
                <a16:creationId xmlns:a16="http://schemas.microsoft.com/office/drawing/2014/main" id="{B7DCE91D-A4C6-7963-0272-BCB87F208183}"/>
              </a:ext>
            </a:extLst>
          </p:cNvPr>
          <p:cNvSpPr txBox="1"/>
          <p:nvPr/>
        </p:nvSpPr>
        <p:spPr>
          <a:xfrm>
            <a:off x="1009015" y="1602000"/>
            <a:ext cx="6577490" cy="830997"/>
          </a:xfrm>
          <a:prstGeom prst="rect">
            <a:avLst/>
          </a:prstGeom>
          <a:noFill/>
        </p:spPr>
        <p:txBody>
          <a:bodyPr wrap="square" rtlCol="0">
            <a:spAutoFit/>
            <a:scene3d>
              <a:camera prst="orthographicFront"/>
              <a:lightRig rig="threePt" dir="t"/>
            </a:scene3d>
            <a:sp3d contourW="12700"/>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zh-CN" altLang="en-US" sz="2400" b="0" i="0" u="none" strike="noStrike" kern="1200" cap="none" spc="0" normalizeH="0" baseline="0" noProof="0" dirty="0">
                <a:ln>
                  <a:noFill/>
                </a:ln>
                <a:solidFill>
                  <a:srgbClr val="011E4A"/>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lt"/>
              </a:rPr>
              <a:t>廉江市</a:t>
            </a:r>
            <a:r>
              <a:rPr kumimoji="0" lang="en-US" altLang="zh-CN" sz="2400" b="0" i="0" u="none" strike="noStrike" kern="1200" cap="none" spc="0" normalizeH="0" baseline="0" noProof="0" dirty="0">
                <a:ln>
                  <a:noFill/>
                </a:ln>
                <a:solidFill>
                  <a:srgbClr val="011E4A"/>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lt"/>
              </a:rPr>
              <a:t>2024</a:t>
            </a:r>
            <a:r>
              <a:rPr kumimoji="0" lang="zh-CN" altLang="en-US" sz="2400" b="0" i="0" u="none" strike="noStrike" kern="1200" cap="none" spc="0" normalizeH="0" baseline="0" noProof="0" dirty="0">
                <a:ln>
                  <a:noFill/>
                </a:ln>
                <a:solidFill>
                  <a:srgbClr val="011E4A"/>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lt"/>
              </a:rPr>
              <a:t>年粤东粤西粤北初中教师全员轮训</a:t>
            </a:r>
          </a:p>
          <a:p>
            <a:pPr marL="0" marR="0" lvl="0" indent="0" algn="dist"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mn-lt"/>
            </a:endParaRPr>
          </a:p>
        </p:txBody>
      </p:sp>
      <p:grpSp>
        <p:nvGrpSpPr>
          <p:cNvPr id="12" name="组合 11">
            <a:extLst>
              <a:ext uri="{FF2B5EF4-FFF2-40B4-BE49-F238E27FC236}">
                <a16:creationId xmlns:a16="http://schemas.microsoft.com/office/drawing/2014/main" id="{9875BEB0-3910-33AF-8188-4C5F48F17B61}"/>
              </a:ext>
            </a:extLst>
          </p:cNvPr>
          <p:cNvGrpSpPr/>
          <p:nvPr/>
        </p:nvGrpSpPr>
        <p:grpSpPr>
          <a:xfrm>
            <a:off x="669040" y="419555"/>
            <a:ext cx="1181400" cy="444600"/>
            <a:chOff x="2552700" y="5429250"/>
            <a:chExt cx="1181400" cy="444600"/>
          </a:xfrm>
          <a:solidFill>
            <a:schemeClr val="accent2"/>
          </a:solidFill>
        </p:grpSpPr>
        <p:sp>
          <p:nvSpPr>
            <p:cNvPr id="13" name="椭圆 12">
              <a:extLst>
                <a:ext uri="{FF2B5EF4-FFF2-40B4-BE49-F238E27FC236}">
                  <a16:creationId xmlns:a16="http://schemas.microsoft.com/office/drawing/2014/main" id="{05353546-F09D-7C2E-B23A-732429873120}"/>
                </a:ext>
              </a:extLst>
            </p:cNvPr>
            <p:cNvSpPr/>
            <p:nvPr/>
          </p:nvSpPr>
          <p:spPr>
            <a:xfrm>
              <a:off x="25527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4" name="椭圆 13">
              <a:extLst>
                <a:ext uri="{FF2B5EF4-FFF2-40B4-BE49-F238E27FC236}">
                  <a16:creationId xmlns:a16="http://schemas.microsoft.com/office/drawing/2014/main" id="{8671E5EB-B403-C8D3-5330-257D52D7FC02}"/>
                </a:ext>
              </a:extLst>
            </p:cNvPr>
            <p:cNvSpPr/>
            <p:nvPr/>
          </p:nvSpPr>
          <p:spPr>
            <a:xfrm>
              <a:off x="27369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5" name="椭圆 14">
              <a:extLst>
                <a:ext uri="{FF2B5EF4-FFF2-40B4-BE49-F238E27FC236}">
                  <a16:creationId xmlns:a16="http://schemas.microsoft.com/office/drawing/2014/main" id="{A8426598-12B6-2EB1-6EE5-A6832CC5EA4B}"/>
                </a:ext>
              </a:extLst>
            </p:cNvPr>
            <p:cNvSpPr/>
            <p:nvPr/>
          </p:nvSpPr>
          <p:spPr>
            <a:xfrm>
              <a:off x="29211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6" name="椭圆 15">
              <a:extLst>
                <a:ext uri="{FF2B5EF4-FFF2-40B4-BE49-F238E27FC236}">
                  <a16:creationId xmlns:a16="http://schemas.microsoft.com/office/drawing/2014/main" id="{A457CA19-3909-2D77-70A1-0B2292E8BE22}"/>
                </a:ext>
              </a:extLst>
            </p:cNvPr>
            <p:cNvSpPr/>
            <p:nvPr/>
          </p:nvSpPr>
          <p:spPr>
            <a:xfrm>
              <a:off x="31053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7" name="椭圆 16">
              <a:extLst>
                <a:ext uri="{FF2B5EF4-FFF2-40B4-BE49-F238E27FC236}">
                  <a16:creationId xmlns:a16="http://schemas.microsoft.com/office/drawing/2014/main" id="{DB15F742-499E-77C0-778C-3B0AE3D2EC9B}"/>
                </a:ext>
              </a:extLst>
            </p:cNvPr>
            <p:cNvSpPr/>
            <p:nvPr/>
          </p:nvSpPr>
          <p:spPr>
            <a:xfrm>
              <a:off x="32895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8" name="椭圆 17">
              <a:extLst>
                <a:ext uri="{FF2B5EF4-FFF2-40B4-BE49-F238E27FC236}">
                  <a16:creationId xmlns:a16="http://schemas.microsoft.com/office/drawing/2014/main" id="{E18A37DA-1507-EB52-074B-909BC1C27A3F}"/>
                </a:ext>
              </a:extLst>
            </p:cNvPr>
            <p:cNvSpPr/>
            <p:nvPr/>
          </p:nvSpPr>
          <p:spPr>
            <a:xfrm>
              <a:off x="34737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1" name="椭圆 20">
              <a:extLst>
                <a:ext uri="{FF2B5EF4-FFF2-40B4-BE49-F238E27FC236}">
                  <a16:creationId xmlns:a16="http://schemas.microsoft.com/office/drawing/2014/main" id="{D4A4E256-25B3-811F-94B5-BC78CD64CF21}"/>
                </a:ext>
              </a:extLst>
            </p:cNvPr>
            <p:cNvSpPr/>
            <p:nvPr/>
          </p:nvSpPr>
          <p:spPr>
            <a:xfrm>
              <a:off x="36579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3" name="椭圆 22">
              <a:extLst>
                <a:ext uri="{FF2B5EF4-FFF2-40B4-BE49-F238E27FC236}">
                  <a16:creationId xmlns:a16="http://schemas.microsoft.com/office/drawing/2014/main" id="{2438F4A4-C7D9-78AF-38A5-935B130D9899}"/>
                </a:ext>
              </a:extLst>
            </p:cNvPr>
            <p:cNvSpPr/>
            <p:nvPr/>
          </p:nvSpPr>
          <p:spPr>
            <a:xfrm>
              <a:off x="25527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4" name="椭圆 23">
              <a:extLst>
                <a:ext uri="{FF2B5EF4-FFF2-40B4-BE49-F238E27FC236}">
                  <a16:creationId xmlns:a16="http://schemas.microsoft.com/office/drawing/2014/main" id="{9BC54473-5E78-C701-3412-81E631D893FA}"/>
                </a:ext>
              </a:extLst>
            </p:cNvPr>
            <p:cNvSpPr/>
            <p:nvPr/>
          </p:nvSpPr>
          <p:spPr>
            <a:xfrm>
              <a:off x="27369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5" name="椭圆 24">
              <a:extLst>
                <a:ext uri="{FF2B5EF4-FFF2-40B4-BE49-F238E27FC236}">
                  <a16:creationId xmlns:a16="http://schemas.microsoft.com/office/drawing/2014/main" id="{790F3076-35F7-DBE2-5FBA-1AEDE96F68DF}"/>
                </a:ext>
              </a:extLst>
            </p:cNvPr>
            <p:cNvSpPr/>
            <p:nvPr/>
          </p:nvSpPr>
          <p:spPr>
            <a:xfrm>
              <a:off x="29211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6" name="椭圆 25">
              <a:extLst>
                <a:ext uri="{FF2B5EF4-FFF2-40B4-BE49-F238E27FC236}">
                  <a16:creationId xmlns:a16="http://schemas.microsoft.com/office/drawing/2014/main" id="{EC153568-701F-7523-E414-B9B856440293}"/>
                </a:ext>
              </a:extLst>
            </p:cNvPr>
            <p:cNvSpPr/>
            <p:nvPr/>
          </p:nvSpPr>
          <p:spPr>
            <a:xfrm>
              <a:off x="31053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7" name="椭圆 26">
              <a:extLst>
                <a:ext uri="{FF2B5EF4-FFF2-40B4-BE49-F238E27FC236}">
                  <a16:creationId xmlns:a16="http://schemas.microsoft.com/office/drawing/2014/main" id="{F6C35B09-2872-9B39-E80E-B46C7ED5048D}"/>
                </a:ext>
              </a:extLst>
            </p:cNvPr>
            <p:cNvSpPr/>
            <p:nvPr/>
          </p:nvSpPr>
          <p:spPr>
            <a:xfrm>
              <a:off x="32895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8" name="椭圆 27">
              <a:extLst>
                <a:ext uri="{FF2B5EF4-FFF2-40B4-BE49-F238E27FC236}">
                  <a16:creationId xmlns:a16="http://schemas.microsoft.com/office/drawing/2014/main" id="{D599E4D1-09AB-A1D4-3862-DB34680A0CBB}"/>
                </a:ext>
              </a:extLst>
            </p:cNvPr>
            <p:cNvSpPr/>
            <p:nvPr/>
          </p:nvSpPr>
          <p:spPr>
            <a:xfrm>
              <a:off x="34737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9" name="椭圆 28">
              <a:extLst>
                <a:ext uri="{FF2B5EF4-FFF2-40B4-BE49-F238E27FC236}">
                  <a16:creationId xmlns:a16="http://schemas.microsoft.com/office/drawing/2014/main" id="{D4993AF4-1D8E-7CBD-677F-697471287D04}"/>
                </a:ext>
              </a:extLst>
            </p:cNvPr>
            <p:cNvSpPr/>
            <p:nvPr/>
          </p:nvSpPr>
          <p:spPr>
            <a:xfrm>
              <a:off x="36579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0" name="椭圆 29">
              <a:extLst>
                <a:ext uri="{FF2B5EF4-FFF2-40B4-BE49-F238E27FC236}">
                  <a16:creationId xmlns:a16="http://schemas.microsoft.com/office/drawing/2014/main" id="{97BE77EF-E594-19C0-08E3-C589D6A81540}"/>
                </a:ext>
              </a:extLst>
            </p:cNvPr>
            <p:cNvSpPr/>
            <p:nvPr/>
          </p:nvSpPr>
          <p:spPr>
            <a:xfrm>
              <a:off x="25527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1" name="椭圆 30">
              <a:extLst>
                <a:ext uri="{FF2B5EF4-FFF2-40B4-BE49-F238E27FC236}">
                  <a16:creationId xmlns:a16="http://schemas.microsoft.com/office/drawing/2014/main" id="{9E36402A-24B8-D9B6-793B-FE184008DF4C}"/>
                </a:ext>
              </a:extLst>
            </p:cNvPr>
            <p:cNvSpPr/>
            <p:nvPr/>
          </p:nvSpPr>
          <p:spPr>
            <a:xfrm>
              <a:off x="27369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2" name="椭圆 31">
              <a:extLst>
                <a:ext uri="{FF2B5EF4-FFF2-40B4-BE49-F238E27FC236}">
                  <a16:creationId xmlns:a16="http://schemas.microsoft.com/office/drawing/2014/main" id="{869E189A-FDD9-AD83-12BF-535BFB82D4D6}"/>
                </a:ext>
              </a:extLst>
            </p:cNvPr>
            <p:cNvSpPr/>
            <p:nvPr/>
          </p:nvSpPr>
          <p:spPr>
            <a:xfrm>
              <a:off x="29211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3" name="椭圆 32">
              <a:extLst>
                <a:ext uri="{FF2B5EF4-FFF2-40B4-BE49-F238E27FC236}">
                  <a16:creationId xmlns:a16="http://schemas.microsoft.com/office/drawing/2014/main" id="{F901E325-00CA-B062-ED72-541BC598EC55}"/>
                </a:ext>
              </a:extLst>
            </p:cNvPr>
            <p:cNvSpPr/>
            <p:nvPr/>
          </p:nvSpPr>
          <p:spPr>
            <a:xfrm>
              <a:off x="31053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4" name="椭圆 33">
              <a:extLst>
                <a:ext uri="{FF2B5EF4-FFF2-40B4-BE49-F238E27FC236}">
                  <a16:creationId xmlns:a16="http://schemas.microsoft.com/office/drawing/2014/main" id="{B0B0CDFD-43A1-EE5F-CA3D-DB3610C4EF2C}"/>
                </a:ext>
              </a:extLst>
            </p:cNvPr>
            <p:cNvSpPr/>
            <p:nvPr/>
          </p:nvSpPr>
          <p:spPr>
            <a:xfrm>
              <a:off x="32895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5" name="椭圆 34">
              <a:extLst>
                <a:ext uri="{FF2B5EF4-FFF2-40B4-BE49-F238E27FC236}">
                  <a16:creationId xmlns:a16="http://schemas.microsoft.com/office/drawing/2014/main" id="{6A285870-A7C7-7342-1861-D64C6B25D3AC}"/>
                </a:ext>
              </a:extLst>
            </p:cNvPr>
            <p:cNvSpPr/>
            <p:nvPr/>
          </p:nvSpPr>
          <p:spPr>
            <a:xfrm>
              <a:off x="34737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9" name="椭圆 38">
              <a:extLst>
                <a:ext uri="{FF2B5EF4-FFF2-40B4-BE49-F238E27FC236}">
                  <a16:creationId xmlns:a16="http://schemas.microsoft.com/office/drawing/2014/main" id="{FCC852DC-294F-1078-13E7-507E041FB142}"/>
                </a:ext>
              </a:extLst>
            </p:cNvPr>
            <p:cNvSpPr/>
            <p:nvPr/>
          </p:nvSpPr>
          <p:spPr>
            <a:xfrm>
              <a:off x="36579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grpSp>
      <p:pic>
        <p:nvPicPr>
          <p:cNvPr id="41" name="图片 40">
            <a:extLst>
              <a:ext uri="{FF2B5EF4-FFF2-40B4-BE49-F238E27FC236}">
                <a16:creationId xmlns:a16="http://schemas.microsoft.com/office/drawing/2014/main" id="{3939EE7D-D19B-0EBC-B778-49D3AD582FF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30944"/>
          <a:stretch/>
        </p:blipFill>
        <p:spPr>
          <a:xfrm>
            <a:off x="10701598" y="-72934"/>
            <a:ext cx="1357007" cy="937089"/>
          </a:xfrm>
          <a:prstGeom prst="rect">
            <a:avLst/>
          </a:prstGeom>
        </p:spPr>
      </p:pic>
    </p:spTree>
    <p:custDataLst>
      <p:tags r:id="rId2"/>
    </p:custDataLst>
    <p:extLst>
      <p:ext uri="{BB962C8B-B14F-4D97-AF65-F5344CB8AC3E}">
        <p14:creationId xmlns:p14="http://schemas.microsoft.com/office/powerpoint/2010/main" val="386597505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3" name="组合 62">
            <a:extLst>
              <a:ext uri="{FF2B5EF4-FFF2-40B4-BE49-F238E27FC236}">
                <a16:creationId xmlns:a16="http://schemas.microsoft.com/office/drawing/2014/main" id="{BC648E13-BBB4-4F03-A04A-BECB7CA0D986}"/>
              </a:ext>
            </a:extLst>
          </p:cNvPr>
          <p:cNvGrpSpPr/>
          <p:nvPr/>
        </p:nvGrpSpPr>
        <p:grpSpPr>
          <a:xfrm flipH="1">
            <a:off x="-1" y="2152650"/>
            <a:ext cx="4377331" cy="4705350"/>
            <a:chOff x="6035941" y="240632"/>
            <a:chExt cx="6156059" cy="6617368"/>
          </a:xfrm>
        </p:grpSpPr>
        <p:sp>
          <p:nvSpPr>
            <p:cNvPr id="64" name="Freeform 5">
              <a:extLst>
                <a:ext uri="{FF2B5EF4-FFF2-40B4-BE49-F238E27FC236}">
                  <a16:creationId xmlns:a16="http://schemas.microsoft.com/office/drawing/2014/main" id="{E5295CA5-0F47-4635-87B9-ED8AF3241DA3}"/>
                </a:ext>
              </a:extLst>
            </p:cNvPr>
            <p:cNvSpPr>
              <a:spLocks/>
            </p:cNvSpPr>
            <p:nvPr/>
          </p:nvSpPr>
          <p:spPr bwMode="auto">
            <a:xfrm>
              <a:off x="6035942" y="240632"/>
              <a:ext cx="6156058" cy="6369862"/>
            </a:xfrm>
            <a:custGeom>
              <a:avLst/>
              <a:gdLst>
                <a:gd name="T0" fmla="*/ 16700 w 16700"/>
                <a:gd name="T1" fmla="*/ 0 h 17280"/>
                <a:gd name="T2" fmla="*/ 477 w 16700"/>
                <a:gd name="T3" fmla="*/ 17280 h 17280"/>
                <a:gd name="T4" fmla="*/ 227 w 16700"/>
                <a:gd name="T5" fmla="*/ 16778 h 17280"/>
                <a:gd name="T6" fmla="*/ 170 w 16700"/>
                <a:gd name="T7" fmla="*/ 16649 h 17280"/>
                <a:gd name="T8" fmla="*/ 121 w 16700"/>
                <a:gd name="T9" fmla="*/ 16519 h 17280"/>
                <a:gd name="T10" fmla="*/ 81 w 16700"/>
                <a:gd name="T11" fmla="*/ 16387 h 17280"/>
                <a:gd name="T12" fmla="*/ 49 w 16700"/>
                <a:gd name="T13" fmla="*/ 16255 h 17280"/>
                <a:gd name="T14" fmla="*/ 25 w 16700"/>
                <a:gd name="T15" fmla="*/ 16123 h 17280"/>
                <a:gd name="T16" fmla="*/ 9 w 16700"/>
                <a:gd name="T17" fmla="*/ 15990 h 17280"/>
                <a:gd name="T18" fmla="*/ 1 w 16700"/>
                <a:gd name="T19" fmla="*/ 15858 h 17280"/>
                <a:gd name="T20" fmla="*/ 1 w 16700"/>
                <a:gd name="T21" fmla="*/ 15724 h 17280"/>
                <a:gd name="T22" fmla="*/ 9 w 16700"/>
                <a:gd name="T23" fmla="*/ 15591 h 17280"/>
                <a:gd name="T24" fmla="*/ 25 w 16700"/>
                <a:gd name="T25" fmla="*/ 15458 h 17280"/>
                <a:gd name="T26" fmla="*/ 49 w 16700"/>
                <a:gd name="T27" fmla="*/ 15326 h 17280"/>
                <a:gd name="T28" fmla="*/ 81 w 16700"/>
                <a:gd name="T29" fmla="*/ 15193 h 17280"/>
                <a:gd name="T30" fmla="*/ 121 w 16700"/>
                <a:gd name="T31" fmla="*/ 15063 h 17280"/>
                <a:gd name="T32" fmla="*/ 170 w 16700"/>
                <a:gd name="T33" fmla="*/ 14932 h 17280"/>
                <a:gd name="T34" fmla="*/ 227 w 16700"/>
                <a:gd name="T35" fmla="*/ 14802 h 17280"/>
                <a:gd name="T36" fmla="*/ 7006 w 16700"/>
                <a:gd name="T37" fmla="*/ 1300 h 17280"/>
                <a:gd name="T38" fmla="*/ 7088 w 16700"/>
                <a:gd name="T39" fmla="*/ 1150 h 17280"/>
                <a:gd name="T40" fmla="*/ 7177 w 16700"/>
                <a:gd name="T41" fmla="*/ 1010 h 17280"/>
                <a:gd name="T42" fmla="*/ 7274 w 16700"/>
                <a:gd name="T43" fmla="*/ 877 h 17280"/>
                <a:gd name="T44" fmla="*/ 7381 w 16700"/>
                <a:gd name="T45" fmla="*/ 753 h 17280"/>
                <a:gd name="T46" fmla="*/ 7493 w 16700"/>
                <a:gd name="T47" fmla="*/ 636 h 17280"/>
                <a:gd name="T48" fmla="*/ 7613 w 16700"/>
                <a:gd name="T49" fmla="*/ 530 h 17280"/>
                <a:gd name="T50" fmla="*/ 7739 w 16700"/>
                <a:gd name="T51" fmla="*/ 432 h 17280"/>
                <a:gd name="T52" fmla="*/ 7872 w 16700"/>
                <a:gd name="T53" fmla="*/ 343 h 17280"/>
                <a:gd name="T54" fmla="*/ 8011 w 16700"/>
                <a:gd name="T55" fmla="*/ 265 h 17280"/>
                <a:gd name="T56" fmla="*/ 8155 w 16700"/>
                <a:gd name="T57" fmla="*/ 195 h 17280"/>
                <a:gd name="T58" fmla="*/ 8304 w 16700"/>
                <a:gd name="T59" fmla="*/ 137 h 17280"/>
                <a:gd name="T60" fmla="*/ 8460 w 16700"/>
                <a:gd name="T61" fmla="*/ 89 h 17280"/>
                <a:gd name="T62" fmla="*/ 8618 w 16700"/>
                <a:gd name="T63" fmla="*/ 50 h 17280"/>
                <a:gd name="T64" fmla="*/ 8782 w 16700"/>
                <a:gd name="T65" fmla="*/ 23 h 17280"/>
                <a:gd name="T66" fmla="*/ 8948 w 16700"/>
                <a:gd name="T67" fmla="*/ 5 h 17280"/>
                <a:gd name="T68" fmla="*/ 9118 w 16700"/>
                <a:gd name="T69" fmla="*/ 0 h 17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700" h="17280">
                  <a:moveTo>
                    <a:pt x="9118" y="0"/>
                  </a:moveTo>
                  <a:lnTo>
                    <a:pt x="16700" y="0"/>
                  </a:lnTo>
                  <a:lnTo>
                    <a:pt x="16700" y="17280"/>
                  </a:lnTo>
                  <a:lnTo>
                    <a:pt x="477" y="17280"/>
                  </a:lnTo>
                  <a:lnTo>
                    <a:pt x="257" y="16843"/>
                  </a:lnTo>
                  <a:lnTo>
                    <a:pt x="227" y="16778"/>
                  </a:lnTo>
                  <a:lnTo>
                    <a:pt x="197" y="16714"/>
                  </a:lnTo>
                  <a:lnTo>
                    <a:pt x="170" y="16649"/>
                  </a:lnTo>
                  <a:lnTo>
                    <a:pt x="145" y="16583"/>
                  </a:lnTo>
                  <a:lnTo>
                    <a:pt x="121" y="16519"/>
                  </a:lnTo>
                  <a:lnTo>
                    <a:pt x="101" y="16453"/>
                  </a:lnTo>
                  <a:lnTo>
                    <a:pt x="81" y="16387"/>
                  </a:lnTo>
                  <a:lnTo>
                    <a:pt x="64" y="16321"/>
                  </a:lnTo>
                  <a:lnTo>
                    <a:pt x="49" y="16255"/>
                  </a:lnTo>
                  <a:lnTo>
                    <a:pt x="36" y="16189"/>
                  </a:lnTo>
                  <a:lnTo>
                    <a:pt x="25" y="16123"/>
                  </a:lnTo>
                  <a:lnTo>
                    <a:pt x="16" y="16056"/>
                  </a:lnTo>
                  <a:lnTo>
                    <a:pt x="9" y="15990"/>
                  </a:lnTo>
                  <a:lnTo>
                    <a:pt x="4" y="15924"/>
                  </a:lnTo>
                  <a:lnTo>
                    <a:pt x="1" y="15858"/>
                  </a:lnTo>
                  <a:lnTo>
                    <a:pt x="0" y="15791"/>
                  </a:lnTo>
                  <a:lnTo>
                    <a:pt x="1" y="15724"/>
                  </a:lnTo>
                  <a:lnTo>
                    <a:pt x="4" y="15658"/>
                  </a:lnTo>
                  <a:lnTo>
                    <a:pt x="9" y="15591"/>
                  </a:lnTo>
                  <a:lnTo>
                    <a:pt x="16" y="15525"/>
                  </a:lnTo>
                  <a:lnTo>
                    <a:pt x="25" y="15458"/>
                  </a:lnTo>
                  <a:lnTo>
                    <a:pt x="36" y="15392"/>
                  </a:lnTo>
                  <a:lnTo>
                    <a:pt x="49" y="15326"/>
                  </a:lnTo>
                  <a:lnTo>
                    <a:pt x="64" y="15259"/>
                  </a:lnTo>
                  <a:lnTo>
                    <a:pt x="81" y="15193"/>
                  </a:lnTo>
                  <a:lnTo>
                    <a:pt x="101" y="15129"/>
                  </a:lnTo>
                  <a:lnTo>
                    <a:pt x="121" y="15063"/>
                  </a:lnTo>
                  <a:lnTo>
                    <a:pt x="145" y="14997"/>
                  </a:lnTo>
                  <a:lnTo>
                    <a:pt x="170" y="14932"/>
                  </a:lnTo>
                  <a:lnTo>
                    <a:pt x="197" y="14867"/>
                  </a:lnTo>
                  <a:lnTo>
                    <a:pt x="227" y="14802"/>
                  </a:lnTo>
                  <a:lnTo>
                    <a:pt x="258" y="14739"/>
                  </a:lnTo>
                  <a:lnTo>
                    <a:pt x="7006" y="1300"/>
                  </a:lnTo>
                  <a:lnTo>
                    <a:pt x="7045" y="1225"/>
                  </a:lnTo>
                  <a:lnTo>
                    <a:pt x="7088" y="1150"/>
                  </a:lnTo>
                  <a:lnTo>
                    <a:pt x="7131" y="1079"/>
                  </a:lnTo>
                  <a:lnTo>
                    <a:pt x="7177" y="1010"/>
                  </a:lnTo>
                  <a:lnTo>
                    <a:pt x="7224" y="942"/>
                  </a:lnTo>
                  <a:lnTo>
                    <a:pt x="7274" y="877"/>
                  </a:lnTo>
                  <a:lnTo>
                    <a:pt x="7326" y="813"/>
                  </a:lnTo>
                  <a:lnTo>
                    <a:pt x="7381" y="753"/>
                  </a:lnTo>
                  <a:lnTo>
                    <a:pt x="7436" y="693"/>
                  </a:lnTo>
                  <a:lnTo>
                    <a:pt x="7493" y="636"/>
                  </a:lnTo>
                  <a:lnTo>
                    <a:pt x="7552" y="582"/>
                  </a:lnTo>
                  <a:lnTo>
                    <a:pt x="7613" y="530"/>
                  </a:lnTo>
                  <a:lnTo>
                    <a:pt x="7675" y="480"/>
                  </a:lnTo>
                  <a:lnTo>
                    <a:pt x="7739" y="432"/>
                  </a:lnTo>
                  <a:lnTo>
                    <a:pt x="7805" y="387"/>
                  </a:lnTo>
                  <a:lnTo>
                    <a:pt x="7872" y="343"/>
                  </a:lnTo>
                  <a:lnTo>
                    <a:pt x="7941" y="303"/>
                  </a:lnTo>
                  <a:lnTo>
                    <a:pt x="8011" y="265"/>
                  </a:lnTo>
                  <a:lnTo>
                    <a:pt x="8082" y="229"/>
                  </a:lnTo>
                  <a:lnTo>
                    <a:pt x="8155" y="195"/>
                  </a:lnTo>
                  <a:lnTo>
                    <a:pt x="8230" y="165"/>
                  </a:lnTo>
                  <a:lnTo>
                    <a:pt x="8304" y="137"/>
                  </a:lnTo>
                  <a:lnTo>
                    <a:pt x="8381" y="111"/>
                  </a:lnTo>
                  <a:lnTo>
                    <a:pt x="8460" y="89"/>
                  </a:lnTo>
                  <a:lnTo>
                    <a:pt x="8538" y="68"/>
                  </a:lnTo>
                  <a:lnTo>
                    <a:pt x="8618" y="50"/>
                  </a:lnTo>
                  <a:lnTo>
                    <a:pt x="8699" y="35"/>
                  </a:lnTo>
                  <a:lnTo>
                    <a:pt x="8782" y="23"/>
                  </a:lnTo>
                  <a:lnTo>
                    <a:pt x="8864" y="13"/>
                  </a:lnTo>
                  <a:lnTo>
                    <a:pt x="8948" y="5"/>
                  </a:lnTo>
                  <a:lnTo>
                    <a:pt x="9033" y="1"/>
                  </a:lnTo>
                  <a:lnTo>
                    <a:pt x="9118" y="0"/>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zh-CN" altLang="en-US" dirty="0"/>
            </a:p>
          </p:txBody>
        </p:sp>
        <p:pic>
          <p:nvPicPr>
            <p:cNvPr id="65" name="图片 64">
              <a:extLst>
                <a:ext uri="{FF2B5EF4-FFF2-40B4-BE49-F238E27FC236}">
                  <a16:creationId xmlns:a16="http://schemas.microsoft.com/office/drawing/2014/main" id="{431EA261-F891-461D-8E95-79A23BFB3F16}"/>
                </a:ext>
              </a:extLst>
            </p:cNvPr>
            <p:cNvPicPr>
              <a:picLocks noChangeAspect="1"/>
            </p:cNvPicPr>
            <p:nvPr/>
          </p:nvPicPr>
          <p:blipFill>
            <a:blip r:embed="rId13">
              <a:extLst>
                <a:ext uri="{28A0092B-C50C-407E-A947-70E740481C1C}">
                  <a14:useLocalDpi xmlns:a14="http://schemas.microsoft.com/office/drawing/2010/main" val="0"/>
                </a:ext>
              </a:extLst>
            </a:blip>
            <a:srcRect l="1133" r="1133"/>
            <a:stretch/>
          </p:blipFill>
          <p:spPr>
            <a:xfrm>
              <a:off x="6035941" y="559259"/>
              <a:ext cx="6156058" cy="6298741"/>
            </a:xfrm>
            <a:custGeom>
              <a:avLst/>
              <a:gdLst>
                <a:gd name="connsiteX0" fmla="*/ 3361134 w 6156058"/>
                <a:gd name="connsiteY0" fmla="*/ 0 h 6298742"/>
                <a:gd name="connsiteX1" fmla="*/ 6156058 w 6156058"/>
                <a:gd name="connsiteY1" fmla="*/ 0 h 6298742"/>
                <a:gd name="connsiteX2" fmla="*/ 6156058 w 6156058"/>
                <a:gd name="connsiteY2" fmla="*/ 6298742 h 6298742"/>
                <a:gd name="connsiteX3" fmla="*/ 140031 w 6156058"/>
                <a:gd name="connsiteY3" fmla="*/ 6298742 h 6298742"/>
                <a:gd name="connsiteX4" fmla="*/ 94737 w 6156058"/>
                <a:gd name="connsiteY4" fmla="*/ 6208773 h 6298742"/>
                <a:gd name="connsiteX5" fmla="*/ 83678 w 6156058"/>
                <a:gd name="connsiteY5" fmla="*/ 6184812 h 6298742"/>
                <a:gd name="connsiteX6" fmla="*/ 72620 w 6156058"/>
                <a:gd name="connsiteY6" fmla="*/ 6161220 h 6298742"/>
                <a:gd name="connsiteX7" fmla="*/ 62667 w 6156058"/>
                <a:gd name="connsiteY7" fmla="*/ 6137259 h 6298742"/>
                <a:gd name="connsiteX8" fmla="*/ 53451 w 6156058"/>
                <a:gd name="connsiteY8" fmla="*/ 6112930 h 6298742"/>
                <a:gd name="connsiteX9" fmla="*/ 44604 w 6156058"/>
                <a:gd name="connsiteY9" fmla="*/ 6089338 h 6298742"/>
                <a:gd name="connsiteX10" fmla="*/ 37231 w 6156058"/>
                <a:gd name="connsiteY10" fmla="*/ 6065008 h 6298742"/>
                <a:gd name="connsiteX11" fmla="*/ 29859 w 6156058"/>
                <a:gd name="connsiteY11" fmla="*/ 6040679 h 6298742"/>
                <a:gd name="connsiteX12" fmla="*/ 23592 w 6156058"/>
                <a:gd name="connsiteY12" fmla="*/ 6016350 h 6298742"/>
                <a:gd name="connsiteX13" fmla="*/ 18063 w 6156058"/>
                <a:gd name="connsiteY13" fmla="*/ 5992020 h 6298742"/>
                <a:gd name="connsiteX14" fmla="*/ 13271 w 6156058"/>
                <a:gd name="connsiteY14" fmla="*/ 5967691 h 6298742"/>
                <a:gd name="connsiteX15" fmla="*/ 9216 w 6156058"/>
                <a:gd name="connsiteY15" fmla="*/ 5943362 h 6298742"/>
                <a:gd name="connsiteX16" fmla="*/ 5898 w 6156058"/>
                <a:gd name="connsiteY16" fmla="*/ 5918664 h 6298742"/>
                <a:gd name="connsiteX17" fmla="*/ 3318 w 6156058"/>
                <a:gd name="connsiteY17" fmla="*/ 5894334 h 6298742"/>
                <a:gd name="connsiteX18" fmla="*/ 1475 w 6156058"/>
                <a:gd name="connsiteY18" fmla="*/ 5870005 h 6298742"/>
                <a:gd name="connsiteX19" fmla="*/ 369 w 6156058"/>
                <a:gd name="connsiteY19" fmla="*/ 5845676 h 6298742"/>
                <a:gd name="connsiteX20" fmla="*/ 0 w 6156058"/>
                <a:gd name="connsiteY20" fmla="*/ 5820978 h 6298742"/>
                <a:gd name="connsiteX21" fmla="*/ 369 w 6156058"/>
                <a:gd name="connsiteY21" fmla="*/ 5796280 h 6298742"/>
                <a:gd name="connsiteX22" fmla="*/ 1475 w 6156058"/>
                <a:gd name="connsiteY22" fmla="*/ 5771950 h 6298742"/>
                <a:gd name="connsiteX23" fmla="*/ 3318 w 6156058"/>
                <a:gd name="connsiteY23" fmla="*/ 5747252 h 6298742"/>
                <a:gd name="connsiteX24" fmla="*/ 5898 w 6156058"/>
                <a:gd name="connsiteY24" fmla="*/ 5722923 h 6298742"/>
                <a:gd name="connsiteX25" fmla="*/ 9216 w 6156058"/>
                <a:gd name="connsiteY25" fmla="*/ 5698225 h 6298742"/>
                <a:gd name="connsiteX26" fmla="*/ 13271 w 6156058"/>
                <a:gd name="connsiteY26" fmla="*/ 5673896 h 6298742"/>
                <a:gd name="connsiteX27" fmla="*/ 18063 w 6156058"/>
                <a:gd name="connsiteY27" fmla="*/ 5649567 h 6298742"/>
                <a:gd name="connsiteX28" fmla="*/ 23592 w 6156058"/>
                <a:gd name="connsiteY28" fmla="*/ 5624869 h 6298742"/>
                <a:gd name="connsiteX29" fmla="*/ 29859 w 6156058"/>
                <a:gd name="connsiteY29" fmla="*/ 5600539 h 6298742"/>
                <a:gd name="connsiteX30" fmla="*/ 37231 w 6156058"/>
                <a:gd name="connsiteY30" fmla="*/ 5576947 h 6298742"/>
                <a:gd name="connsiteX31" fmla="*/ 44604 w 6156058"/>
                <a:gd name="connsiteY31" fmla="*/ 5552618 h 6298742"/>
                <a:gd name="connsiteX32" fmla="*/ 53451 w 6156058"/>
                <a:gd name="connsiteY32" fmla="*/ 5528288 h 6298742"/>
                <a:gd name="connsiteX33" fmla="*/ 62667 w 6156058"/>
                <a:gd name="connsiteY33" fmla="*/ 5504328 h 6298742"/>
                <a:gd name="connsiteX34" fmla="*/ 72620 w 6156058"/>
                <a:gd name="connsiteY34" fmla="*/ 5480367 h 6298742"/>
                <a:gd name="connsiteX35" fmla="*/ 83678 w 6156058"/>
                <a:gd name="connsiteY35" fmla="*/ 5456406 h 6298742"/>
                <a:gd name="connsiteX36" fmla="*/ 95106 w 6156058"/>
                <a:gd name="connsiteY36" fmla="*/ 5433183 h 6298742"/>
                <a:gd name="connsiteX37" fmla="*/ 2582595 w 6156058"/>
                <a:gd name="connsiteY37" fmla="*/ 479214 h 6298742"/>
                <a:gd name="connsiteX38" fmla="*/ 2596972 w 6156058"/>
                <a:gd name="connsiteY38" fmla="*/ 451567 h 6298742"/>
                <a:gd name="connsiteX39" fmla="*/ 2612823 w 6156058"/>
                <a:gd name="connsiteY39" fmla="*/ 423920 h 6298742"/>
                <a:gd name="connsiteX40" fmla="*/ 2628674 w 6156058"/>
                <a:gd name="connsiteY40" fmla="*/ 397748 h 6298742"/>
                <a:gd name="connsiteX41" fmla="*/ 2645630 w 6156058"/>
                <a:gd name="connsiteY41" fmla="*/ 372313 h 6298742"/>
                <a:gd name="connsiteX42" fmla="*/ 2662956 w 6156058"/>
                <a:gd name="connsiteY42" fmla="*/ 347246 h 6298742"/>
                <a:gd name="connsiteX43" fmla="*/ 2681387 w 6156058"/>
                <a:gd name="connsiteY43" fmla="*/ 323285 h 6298742"/>
                <a:gd name="connsiteX44" fmla="*/ 2700556 w 6156058"/>
                <a:gd name="connsiteY44" fmla="*/ 299693 h 6298742"/>
                <a:gd name="connsiteX45" fmla="*/ 2720830 w 6156058"/>
                <a:gd name="connsiteY45" fmla="*/ 277576 h 6298742"/>
                <a:gd name="connsiteX46" fmla="*/ 2741105 w 6156058"/>
                <a:gd name="connsiteY46" fmla="*/ 255458 h 6298742"/>
                <a:gd name="connsiteX47" fmla="*/ 2762116 w 6156058"/>
                <a:gd name="connsiteY47" fmla="*/ 234446 h 6298742"/>
                <a:gd name="connsiteX48" fmla="*/ 2783865 w 6156058"/>
                <a:gd name="connsiteY48" fmla="*/ 214541 h 6298742"/>
                <a:gd name="connsiteX49" fmla="*/ 2806352 w 6156058"/>
                <a:gd name="connsiteY49" fmla="*/ 195372 h 6298742"/>
                <a:gd name="connsiteX50" fmla="*/ 2829206 w 6156058"/>
                <a:gd name="connsiteY50" fmla="*/ 176941 h 6298742"/>
                <a:gd name="connsiteX51" fmla="*/ 2852798 w 6156058"/>
                <a:gd name="connsiteY51" fmla="*/ 159247 h 6298742"/>
                <a:gd name="connsiteX52" fmla="*/ 2877128 w 6156058"/>
                <a:gd name="connsiteY52" fmla="*/ 142659 h 6298742"/>
                <a:gd name="connsiteX53" fmla="*/ 2901826 w 6156058"/>
                <a:gd name="connsiteY53" fmla="*/ 126439 h 6298742"/>
                <a:gd name="connsiteX54" fmla="*/ 2927261 w 6156058"/>
                <a:gd name="connsiteY54" fmla="*/ 111694 h 6298742"/>
                <a:gd name="connsiteX55" fmla="*/ 2953065 w 6156058"/>
                <a:gd name="connsiteY55" fmla="*/ 97686 h 6298742"/>
                <a:gd name="connsiteX56" fmla="*/ 2979237 w 6156058"/>
                <a:gd name="connsiteY56" fmla="*/ 84416 h 6298742"/>
                <a:gd name="connsiteX57" fmla="*/ 3006147 w 6156058"/>
                <a:gd name="connsiteY57" fmla="*/ 71882 h 6298742"/>
                <a:gd name="connsiteX58" fmla="*/ 3033794 w 6156058"/>
                <a:gd name="connsiteY58" fmla="*/ 60823 h 6298742"/>
                <a:gd name="connsiteX59" fmla="*/ 3061072 w 6156058"/>
                <a:gd name="connsiteY59" fmla="*/ 50502 h 6298742"/>
                <a:gd name="connsiteX60" fmla="*/ 3089456 w 6156058"/>
                <a:gd name="connsiteY60" fmla="*/ 40918 h 6298742"/>
                <a:gd name="connsiteX61" fmla="*/ 3118578 w 6156058"/>
                <a:gd name="connsiteY61" fmla="*/ 32808 h 6298742"/>
                <a:gd name="connsiteX62" fmla="*/ 3147331 w 6156058"/>
                <a:gd name="connsiteY62" fmla="*/ 25067 h 6298742"/>
                <a:gd name="connsiteX63" fmla="*/ 3176821 w 6156058"/>
                <a:gd name="connsiteY63" fmla="*/ 18431 h 6298742"/>
                <a:gd name="connsiteX64" fmla="*/ 3206680 w 6156058"/>
                <a:gd name="connsiteY64" fmla="*/ 12902 h 6298742"/>
                <a:gd name="connsiteX65" fmla="*/ 3237276 w 6156058"/>
                <a:gd name="connsiteY65" fmla="*/ 8479 h 6298742"/>
                <a:gd name="connsiteX66" fmla="*/ 3267503 w 6156058"/>
                <a:gd name="connsiteY66" fmla="*/ 4792 h 6298742"/>
                <a:gd name="connsiteX67" fmla="*/ 3298468 w 6156058"/>
                <a:gd name="connsiteY67" fmla="*/ 1843 h 6298742"/>
                <a:gd name="connsiteX68" fmla="*/ 3329801 w 6156058"/>
                <a:gd name="connsiteY68" fmla="*/ 369 h 6298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6156058" h="6298742">
                  <a:moveTo>
                    <a:pt x="3361134" y="0"/>
                  </a:moveTo>
                  <a:lnTo>
                    <a:pt x="6156058" y="0"/>
                  </a:lnTo>
                  <a:lnTo>
                    <a:pt x="6156058" y="6298742"/>
                  </a:lnTo>
                  <a:lnTo>
                    <a:pt x="140031" y="6298742"/>
                  </a:lnTo>
                  <a:lnTo>
                    <a:pt x="94737" y="6208773"/>
                  </a:lnTo>
                  <a:lnTo>
                    <a:pt x="83678" y="6184812"/>
                  </a:lnTo>
                  <a:lnTo>
                    <a:pt x="72620" y="6161220"/>
                  </a:lnTo>
                  <a:lnTo>
                    <a:pt x="62667" y="6137259"/>
                  </a:lnTo>
                  <a:lnTo>
                    <a:pt x="53451" y="6112930"/>
                  </a:lnTo>
                  <a:lnTo>
                    <a:pt x="44604" y="6089338"/>
                  </a:lnTo>
                  <a:lnTo>
                    <a:pt x="37231" y="6065008"/>
                  </a:lnTo>
                  <a:lnTo>
                    <a:pt x="29859" y="6040679"/>
                  </a:lnTo>
                  <a:lnTo>
                    <a:pt x="23592" y="6016350"/>
                  </a:lnTo>
                  <a:lnTo>
                    <a:pt x="18063" y="5992020"/>
                  </a:lnTo>
                  <a:lnTo>
                    <a:pt x="13271" y="5967691"/>
                  </a:lnTo>
                  <a:lnTo>
                    <a:pt x="9216" y="5943362"/>
                  </a:lnTo>
                  <a:lnTo>
                    <a:pt x="5898" y="5918664"/>
                  </a:lnTo>
                  <a:lnTo>
                    <a:pt x="3318" y="5894334"/>
                  </a:lnTo>
                  <a:lnTo>
                    <a:pt x="1475" y="5870005"/>
                  </a:lnTo>
                  <a:lnTo>
                    <a:pt x="369" y="5845676"/>
                  </a:lnTo>
                  <a:lnTo>
                    <a:pt x="0" y="5820978"/>
                  </a:lnTo>
                  <a:lnTo>
                    <a:pt x="369" y="5796280"/>
                  </a:lnTo>
                  <a:lnTo>
                    <a:pt x="1475" y="5771950"/>
                  </a:lnTo>
                  <a:lnTo>
                    <a:pt x="3318" y="5747252"/>
                  </a:lnTo>
                  <a:lnTo>
                    <a:pt x="5898" y="5722923"/>
                  </a:lnTo>
                  <a:lnTo>
                    <a:pt x="9216" y="5698225"/>
                  </a:lnTo>
                  <a:lnTo>
                    <a:pt x="13271" y="5673896"/>
                  </a:lnTo>
                  <a:lnTo>
                    <a:pt x="18063" y="5649567"/>
                  </a:lnTo>
                  <a:lnTo>
                    <a:pt x="23592" y="5624869"/>
                  </a:lnTo>
                  <a:lnTo>
                    <a:pt x="29859" y="5600539"/>
                  </a:lnTo>
                  <a:lnTo>
                    <a:pt x="37231" y="5576947"/>
                  </a:lnTo>
                  <a:lnTo>
                    <a:pt x="44604" y="5552618"/>
                  </a:lnTo>
                  <a:lnTo>
                    <a:pt x="53451" y="5528288"/>
                  </a:lnTo>
                  <a:lnTo>
                    <a:pt x="62667" y="5504328"/>
                  </a:lnTo>
                  <a:lnTo>
                    <a:pt x="72620" y="5480367"/>
                  </a:lnTo>
                  <a:lnTo>
                    <a:pt x="83678" y="5456406"/>
                  </a:lnTo>
                  <a:lnTo>
                    <a:pt x="95106" y="5433183"/>
                  </a:lnTo>
                  <a:lnTo>
                    <a:pt x="2582595" y="479214"/>
                  </a:lnTo>
                  <a:lnTo>
                    <a:pt x="2596972" y="451567"/>
                  </a:lnTo>
                  <a:lnTo>
                    <a:pt x="2612823" y="423920"/>
                  </a:lnTo>
                  <a:lnTo>
                    <a:pt x="2628674" y="397748"/>
                  </a:lnTo>
                  <a:lnTo>
                    <a:pt x="2645630" y="372313"/>
                  </a:lnTo>
                  <a:lnTo>
                    <a:pt x="2662956" y="347246"/>
                  </a:lnTo>
                  <a:lnTo>
                    <a:pt x="2681387" y="323285"/>
                  </a:lnTo>
                  <a:lnTo>
                    <a:pt x="2700556" y="299693"/>
                  </a:lnTo>
                  <a:lnTo>
                    <a:pt x="2720830" y="277576"/>
                  </a:lnTo>
                  <a:lnTo>
                    <a:pt x="2741105" y="255458"/>
                  </a:lnTo>
                  <a:lnTo>
                    <a:pt x="2762116" y="234446"/>
                  </a:lnTo>
                  <a:lnTo>
                    <a:pt x="2783865" y="214541"/>
                  </a:lnTo>
                  <a:lnTo>
                    <a:pt x="2806352" y="195372"/>
                  </a:lnTo>
                  <a:lnTo>
                    <a:pt x="2829206" y="176941"/>
                  </a:lnTo>
                  <a:lnTo>
                    <a:pt x="2852798" y="159247"/>
                  </a:lnTo>
                  <a:lnTo>
                    <a:pt x="2877128" y="142659"/>
                  </a:lnTo>
                  <a:lnTo>
                    <a:pt x="2901826" y="126439"/>
                  </a:lnTo>
                  <a:lnTo>
                    <a:pt x="2927261" y="111694"/>
                  </a:lnTo>
                  <a:lnTo>
                    <a:pt x="2953065" y="97686"/>
                  </a:lnTo>
                  <a:lnTo>
                    <a:pt x="2979237" y="84416"/>
                  </a:lnTo>
                  <a:lnTo>
                    <a:pt x="3006147" y="71882"/>
                  </a:lnTo>
                  <a:lnTo>
                    <a:pt x="3033794" y="60823"/>
                  </a:lnTo>
                  <a:lnTo>
                    <a:pt x="3061072" y="50502"/>
                  </a:lnTo>
                  <a:lnTo>
                    <a:pt x="3089456" y="40918"/>
                  </a:lnTo>
                  <a:lnTo>
                    <a:pt x="3118578" y="32808"/>
                  </a:lnTo>
                  <a:lnTo>
                    <a:pt x="3147331" y="25067"/>
                  </a:lnTo>
                  <a:lnTo>
                    <a:pt x="3176821" y="18431"/>
                  </a:lnTo>
                  <a:lnTo>
                    <a:pt x="3206680" y="12902"/>
                  </a:lnTo>
                  <a:lnTo>
                    <a:pt x="3237276" y="8479"/>
                  </a:lnTo>
                  <a:lnTo>
                    <a:pt x="3267503" y="4792"/>
                  </a:lnTo>
                  <a:lnTo>
                    <a:pt x="3298468" y="1843"/>
                  </a:lnTo>
                  <a:lnTo>
                    <a:pt x="3329801" y="369"/>
                  </a:lnTo>
                  <a:close/>
                </a:path>
              </a:pathLst>
            </a:custGeom>
          </p:spPr>
        </p:pic>
      </p:grpSp>
      <p:sp>
        <p:nvSpPr>
          <p:cNvPr id="135" name="文本框 134">
            <a:extLst>
              <a:ext uri="{FF2B5EF4-FFF2-40B4-BE49-F238E27FC236}">
                <a16:creationId xmlns:a16="http://schemas.microsoft.com/office/drawing/2014/main" id="{CF4A0551-1B64-4EB4-885E-34A343CFE5BE}"/>
              </a:ext>
            </a:extLst>
          </p:cNvPr>
          <p:cNvSpPr txBox="1"/>
          <p:nvPr/>
        </p:nvSpPr>
        <p:spPr>
          <a:xfrm>
            <a:off x="731466" y="596787"/>
            <a:ext cx="2138634" cy="110799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zh-CN" altLang="en-US" sz="6600" dirty="0">
                <a:solidFill>
                  <a:schemeClr val="accent2"/>
                </a:solidFill>
                <a:latin typeface="OPPOSans B" panose="00020600040101010101" pitchFamily="18" charset="-122"/>
                <a:ea typeface="OPPOSans B" panose="00020600040101010101" pitchFamily="18" charset="-122"/>
                <a:cs typeface="OPPOSans B" panose="00020600040101010101" pitchFamily="18" charset="-122"/>
                <a:sym typeface="+mn-lt"/>
              </a:rPr>
              <a:t>目录</a:t>
            </a:r>
          </a:p>
        </p:txBody>
      </p:sp>
      <p:grpSp>
        <p:nvGrpSpPr>
          <p:cNvPr id="2" name="组合 1">
            <a:extLst>
              <a:ext uri="{FF2B5EF4-FFF2-40B4-BE49-F238E27FC236}">
                <a16:creationId xmlns:a16="http://schemas.microsoft.com/office/drawing/2014/main" id="{F7B35296-F73E-4DDD-93A9-4C96886FFE41}"/>
              </a:ext>
            </a:extLst>
          </p:cNvPr>
          <p:cNvGrpSpPr/>
          <p:nvPr/>
        </p:nvGrpSpPr>
        <p:grpSpPr>
          <a:xfrm>
            <a:off x="5373866" y="1480850"/>
            <a:ext cx="4437753" cy="3896300"/>
            <a:chOff x="5126216" y="1851384"/>
            <a:chExt cx="4437753" cy="3896300"/>
          </a:xfrm>
        </p:grpSpPr>
        <p:grpSp>
          <p:nvGrpSpPr>
            <p:cNvPr id="142" name="组合 141">
              <a:extLst>
                <a:ext uri="{FF2B5EF4-FFF2-40B4-BE49-F238E27FC236}">
                  <a16:creationId xmlns:a16="http://schemas.microsoft.com/office/drawing/2014/main" id="{E0DDD691-5DD8-41C2-85F4-005E972B2CBC}"/>
                </a:ext>
              </a:extLst>
            </p:cNvPr>
            <p:cNvGrpSpPr/>
            <p:nvPr/>
          </p:nvGrpSpPr>
          <p:grpSpPr>
            <a:xfrm>
              <a:off x="5126216" y="1851384"/>
              <a:ext cx="4437753" cy="660475"/>
              <a:chOff x="6289388" y="1586254"/>
              <a:chExt cx="4437753" cy="660475"/>
            </a:xfrm>
          </p:grpSpPr>
          <p:sp>
            <p:nvSpPr>
              <p:cNvPr id="152" name="MH_SubTitle_1">
                <a:extLst>
                  <a:ext uri="{FF2B5EF4-FFF2-40B4-BE49-F238E27FC236}">
                    <a16:creationId xmlns:a16="http://schemas.microsoft.com/office/drawing/2014/main" id="{C67645AF-C5B4-43A0-A34F-92E8B41C729C}"/>
                  </a:ext>
                </a:extLst>
              </p:cNvPr>
              <p:cNvSpPr/>
              <p:nvPr>
                <p:custDataLst>
                  <p:tags r:id="rId9"/>
                </p:custDataLst>
              </p:nvPr>
            </p:nvSpPr>
            <p:spPr>
              <a:xfrm>
                <a:off x="7141127" y="1613949"/>
                <a:ext cx="3586014" cy="605084"/>
              </a:xfrm>
              <a:custGeom>
                <a:avLst/>
                <a:gdLst>
                  <a:gd name="connsiteX0" fmla="*/ 122108 w 732631"/>
                  <a:gd name="connsiteY0" fmla="*/ 0 h 5307012"/>
                  <a:gd name="connsiteX1" fmla="*/ 610523 w 732631"/>
                  <a:gd name="connsiteY1" fmla="*/ 0 h 5307012"/>
                  <a:gd name="connsiteX2" fmla="*/ 732631 w 732631"/>
                  <a:gd name="connsiteY2" fmla="*/ 122108 h 5307012"/>
                  <a:gd name="connsiteX3" fmla="*/ 732631 w 732631"/>
                  <a:gd name="connsiteY3" fmla="*/ 5307012 h 5307012"/>
                  <a:gd name="connsiteX4" fmla="*/ 732631 w 732631"/>
                  <a:gd name="connsiteY4" fmla="*/ 5307012 h 5307012"/>
                  <a:gd name="connsiteX5" fmla="*/ 0 w 732631"/>
                  <a:gd name="connsiteY5" fmla="*/ 5307012 h 5307012"/>
                  <a:gd name="connsiteX6" fmla="*/ 0 w 732631"/>
                  <a:gd name="connsiteY6" fmla="*/ 5307012 h 5307012"/>
                  <a:gd name="connsiteX7" fmla="*/ 0 w 732631"/>
                  <a:gd name="connsiteY7" fmla="*/ 122108 h 5307012"/>
                  <a:gd name="connsiteX8" fmla="*/ 122108 w 732631"/>
                  <a:gd name="connsiteY8" fmla="*/ 0 h 53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631" h="5307012">
                    <a:moveTo>
                      <a:pt x="732631" y="884525"/>
                    </a:moveTo>
                    <a:lnTo>
                      <a:pt x="732631" y="4422487"/>
                    </a:lnTo>
                    <a:cubicBezTo>
                      <a:pt x="732631" y="4910992"/>
                      <a:pt x="725084" y="5307008"/>
                      <a:pt x="715774" y="5307008"/>
                    </a:cubicBezTo>
                    <a:lnTo>
                      <a:pt x="0" y="5307008"/>
                    </a:lnTo>
                    <a:lnTo>
                      <a:pt x="0" y="5307008"/>
                    </a:lnTo>
                    <a:lnTo>
                      <a:pt x="0" y="4"/>
                    </a:lnTo>
                    <a:lnTo>
                      <a:pt x="0" y="4"/>
                    </a:lnTo>
                    <a:lnTo>
                      <a:pt x="715774" y="4"/>
                    </a:lnTo>
                    <a:cubicBezTo>
                      <a:pt x="725084" y="4"/>
                      <a:pt x="732631" y="396020"/>
                      <a:pt x="732631" y="884525"/>
                    </a:cubicBezTo>
                    <a:close/>
                  </a:path>
                </a:pathLst>
              </a:custGeom>
              <a:solidFill>
                <a:schemeClr val="bg1">
                  <a:lumMod val="95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AIGC</a:t>
                </a:r>
                <a:r>
                  <a:rPr lang="zh-CN" altLang="en-US" sz="3200" dirty="0">
                    <a:solidFill>
                      <a:schemeClr val="tx1">
                        <a:lumMod val="85000"/>
                        <a:lumOff val="15000"/>
                      </a:schemeClr>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的软件工具</a:t>
                </a:r>
                <a:endParaRPr kumimoji="0" lang="zh-CN" altLang="en-US" sz="3200" b="0" i="0" u="none" strike="noStrike" kern="1200" cap="none" spc="0" normalizeH="0" baseline="0" noProof="0" dirty="0">
                  <a:ln>
                    <a:noFill/>
                  </a:ln>
                  <a:solidFill>
                    <a:schemeClr val="tx1">
                      <a:lumMod val="85000"/>
                      <a:lumOff val="1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sp>
            <p:nvSpPr>
              <p:cNvPr id="153" name="MH_Other_1">
                <a:extLst>
                  <a:ext uri="{FF2B5EF4-FFF2-40B4-BE49-F238E27FC236}">
                    <a16:creationId xmlns:a16="http://schemas.microsoft.com/office/drawing/2014/main" id="{247FFA56-5D47-4DD3-A5E7-882FB6D5F2AA}"/>
                  </a:ext>
                </a:extLst>
              </p:cNvPr>
              <p:cNvSpPr/>
              <p:nvPr>
                <p:custDataLst>
                  <p:tags r:id="rId10"/>
                </p:custDataLst>
              </p:nvPr>
            </p:nvSpPr>
            <p:spPr>
              <a:xfrm>
                <a:off x="6289388" y="1586254"/>
                <a:ext cx="975962" cy="660475"/>
              </a:xfrm>
              <a:custGeom>
                <a:avLst/>
                <a:gdLst>
                  <a:gd name="connsiteX0" fmla="*/ 0 w 872351"/>
                  <a:gd name="connsiteY0" fmla="*/ 0 h 721783"/>
                  <a:gd name="connsiteX1" fmla="*/ 697880 w 872351"/>
                  <a:gd name="connsiteY1" fmla="*/ 0 h 721783"/>
                  <a:gd name="connsiteX2" fmla="*/ 872351 w 872351"/>
                  <a:gd name="connsiteY2" fmla="*/ 360892 h 721783"/>
                  <a:gd name="connsiteX3" fmla="*/ 697880 w 872351"/>
                  <a:gd name="connsiteY3" fmla="*/ 721783 h 721783"/>
                  <a:gd name="connsiteX4" fmla="*/ 0 w 872351"/>
                  <a:gd name="connsiteY4" fmla="*/ 721783 h 721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51" h="721783">
                    <a:moveTo>
                      <a:pt x="0" y="0"/>
                    </a:moveTo>
                    <a:lnTo>
                      <a:pt x="697880" y="0"/>
                    </a:lnTo>
                    <a:lnTo>
                      <a:pt x="872351" y="360892"/>
                    </a:lnTo>
                    <a:lnTo>
                      <a:pt x="697880" y="721783"/>
                    </a:lnTo>
                    <a:lnTo>
                      <a:pt x="0" y="721783"/>
                    </a:lnTo>
                    <a:close/>
                  </a:path>
                </a:pathLst>
              </a:custGeom>
              <a:solidFill>
                <a:schemeClr val="accent1"/>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1</a:t>
                </a:r>
                <a:endParaRPr kumimoji="0" lang="zh-CN" altLang="en-US"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grpSp>
        <p:grpSp>
          <p:nvGrpSpPr>
            <p:cNvPr id="143" name="组合 142">
              <a:extLst>
                <a:ext uri="{FF2B5EF4-FFF2-40B4-BE49-F238E27FC236}">
                  <a16:creationId xmlns:a16="http://schemas.microsoft.com/office/drawing/2014/main" id="{35CD73A7-DE3C-44F3-8DC1-FD58F5D5D077}"/>
                </a:ext>
              </a:extLst>
            </p:cNvPr>
            <p:cNvGrpSpPr/>
            <p:nvPr/>
          </p:nvGrpSpPr>
          <p:grpSpPr>
            <a:xfrm>
              <a:off x="5126216" y="4008600"/>
              <a:ext cx="4437753" cy="660475"/>
              <a:chOff x="6289388" y="1586254"/>
              <a:chExt cx="4437753" cy="660475"/>
            </a:xfrm>
          </p:grpSpPr>
          <p:sp>
            <p:nvSpPr>
              <p:cNvPr id="150" name="MH_SubTitle_1">
                <a:extLst>
                  <a:ext uri="{FF2B5EF4-FFF2-40B4-BE49-F238E27FC236}">
                    <a16:creationId xmlns:a16="http://schemas.microsoft.com/office/drawing/2014/main" id="{E3976E26-5F6D-47D8-87B0-6BA9CD2A5AB2}"/>
                  </a:ext>
                </a:extLst>
              </p:cNvPr>
              <p:cNvSpPr/>
              <p:nvPr>
                <p:custDataLst>
                  <p:tags r:id="rId7"/>
                </p:custDataLst>
              </p:nvPr>
            </p:nvSpPr>
            <p:spPr>
              <a:xfrm>
                <a:off x="7141127" y="1613949"/>
                <a:ext cx="3586014" cy="605084"/>
              </a:xfrm>
              <a:custGeom>
                <a:avLst/>
                <a:gdLst>
                  <a:gd name="connsiteX0" fmla="*/ 122108 w 732631"/>
                  <a:gd name="connsiteY0" fmla="*/ 0 h 5307012"/>
                  <a:gd name="connsiteX1" fmla="*/ 610523 w 732631"/>
                  <a:gd name="connsiteY1" fmla="*/ 0 h 5307012"/>
                  <a:gd name="connsiteX2" fmla="*/ 732631 w 732631"/>
                  <a:gd name="connsiteY2" fmla="*/ 122108 h 5307012"/>
                  <a:gd name="connsiteX3" fmla="*/ 732631 w 732631"/>
                  <a:gd name="connsiteY3" fmla="*/ 5307012 h 5307012"/>
                  <a:gd name="connsiteX4" fmla="*/ 732631 w 732631"/>
                  <a:gd name="connsiteY4" fmla="*/ 5307012 h 5307012"/>
                  <a:gd name="connsiteX5" fmla="*/ 0 w 732631"/>
                  <a:gd name="connsiteY5" fmla="*/ 5307012 h 5307012"/>
                  <a:gd name="connsiteX6" fmla="*/ 0 w 732631"/>
                  <a:gd name="connsiteY6" fmla="*/ 5307012 h 5307012"/>
                  <a:gd name="connsiteX7" fmla="*/ 0 w 732631"/>
                  <a:gd name="connsiteY7" fmla="*/ 122108 h 5307012"/>
                  <a:gd name="connsiteX8" fmla="*/ 122108 w 732631"/>
                  <a:gd name="connsiteY8" fmla="*/ 0 h 53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631" h="5307012">
                    <a:moveTo>
                      <a:pt x="732631" y="884525"/>
                    </a:moveTo>
                    <a:lnTo>
                      <a:pt x="732631" y="4422487"/>
                    </a:lnTo>
                    <a:cubicBezTo>
                      <a:pt x="732631" y="4910992"/>
                      <a:pt x="725084" y="5307008"/>
                      <a:pt x="715774" y="5307008"/>
                    </a:cubicBezTo>
                    <a:lnTo>
                      <a:pt x="0" y="5307008"/>
                    </a:lnTo>
                    <a:lnTo>
                      <a:pt x="0" y="5307008"/>
                    </a:lnTo>
                    <a:lnTo>
                      <a:pt x="0" y="4"/>
                    </a:lnTo>
                    <a:lnTo>
                      <a:pt x="0" y="4"/>
                    </a:lnTo>
                    <a:lnTo>
                      <a:pt x="715774" y="4"/>
                    </a:lnTo>
                    <a:cubicBezTo>
                      <a:pt x="725084" y="4"/>
                      <a:pt x="732631" y="396020"/>
                      <a:pt x="732631" y="884525"/>
                    </a:cubicBezTo>
                    <a:close/>
                  </a:path>
                </a:pathLst>
              </a:custGeom>
              <a:solidFill>
                <a:schemeClr val="bg1">
                  <a:lumMod val="95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85000"/>
                        <a:lumOff val="1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AIGC</a:t>
                </a:r>
                <a:r>
                  <a:rPr kumimoji="0" lang="zh-CN" altLang="en-US" sz="3200" b="0" i="0" u="none" strike="noStrike" kern="1200" cap="none" spc="0" normalizeH="0" baseline="0" noProof="0" dirty="0">
                    <a:ln>
                      <a:noFill/>
                    </a:ln>
                    <a:solidFill>
                      <a:schemeClr val="tx1">
                        <a:lumMod val="85000"/>
                        <a:lumOff val="1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的实例解析</a:t>
                </a:r>
              </a:p>
            </p:txBody>
          </p:sp>
          <p:sp>
            <p:nvSpPr>
              <p:cNvPr id="151" name="MH_Other_1">
                <a:extLst>
                  <a:ext uri="{FF2B5EF4-FFF2-40B4-BE49-F238E27FC236}">
                    <a16:creationId xmlns:a16="http://schemas.microsoft.com/office/drawing/2014/main" id="{9DBE2833-D90E-49A2-967F-223557F55C7D}"/>
                  </a:ext>
                </a:extLst>
              </p:cNvPr>
              <p:cNvSpPr/>
              <p:nvPr>
                <p:custDataLst>
                  <p:tags r:id="rId8"/>
                </p:custDataLst>
              </p:nvPr>
            </p:nvSpPr>
            <p:spPr>
              <a:xfrm>
                <a:off x="6289388" y="1586254"/>
                <a:ext cx="975962" cy="660475"/>
              </a:xfrm>
              <a:custGeom>
                <a:avLst/>
                <a:gdLst>
                  <a:gd name="connsiteX0" fmla="*/ 0 w 872351"/>
                  <a:gd name="connsiteY0" fmla="*/ 0 h 721783"/>
                  <a:gd name="connsiteX1" fmla="*/ 697880 w 872351"/>
                  <a:gd name="connsiteY1" fmla="*/ 0 h 721783"/>
                  <a:gd name="connsiteX2" fmla="*/ 872351 w 872351"/>
                  <a:gd name="connsiteY2" fmla="*/ 360892 h 721783"/>
                  <a:gd name="connsiteX3" fmla="*/ 697880 w 872351"/>
                  <a:gd name="connsiteY3" fmla="*/ 721783 h 721783"/>
                  <a:gd name="connsiteX4" fmla="*/ 0 w 872351"/>
                  <a:gd name="connsiteY4" fmla="*/ 721783 h 721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51" h="721783">
                    <a:moveTo>
                      <a:pt x="0" y="0"/>
                    </a:moveTo>
                    <a:lnTo>
                      <a:pt x="697880" y="0"/>
                    </a:lnTo>
                    <a:lnTo>
                      <a:pt x="872351" y="360892"/>
                    </a:lnTo>
                    <a:lnTo>
                      <a:pt x="697880" y="721783"/>
                    </a:lnTo>
                    <a:lnTo>
                      <a:pt x="0" y="721783"/>
                    </a:lnTo>
                    <a:close/>
                  </a:path>
                </a:pathLst>
              </a:custGeom>
              <a:solidFill>
                <a:schemeClr val="accent1"/>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3</a:t>
                </a:r>
                <a:endParaRPr kumimoji="0" lang="zh-CN" altLang="en-US"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grpSp>
        <p:grpSp>
          <p:nvGrpSpPr>
            <p:cNvPr id="144" name="组合 143">
              <a:extLst>
                <a:ext uri="{FF2B5EF4-FFF2-40B4-BE49-F238E27FC236}">
                  <a16:creationId xmlns:a16="http://schemas.microsoft.com/office/drawing/2014/main" id="{F71BFBBD-92D1-4BF2-987F-77CE5A733306}"/>
                </a:ext>
              </a:extLst>
            </p:cNvPr>
            <p:cNvGrpSpPr/>
            <p:nvPr/>
          </p:nvGrpSpPr>
          <p:grpSpPr>
            <a:xfrm>
              <a:off x="5126216" y="2929992"/>
              <a:ext cx="4437753" cy="660475"/>
              <a:chOff x="6289388" y="1586254"/>
              <a:chExt cx="4437753" cy="660475"/>
            </a:xfrm>
          </p:grpSpPr>
          <p:sp>
            <p:nvSpPr>
              <p:cNvPr id="148" name="MH_SubTitle_1">
                <a:extLst>
                  <a:ext uri="{FF2B5EF4-FFF2-40B4-BE49-F238E27FC236}">
                    <a16:creationId xmlns:a16="http://schemas.microsoft.com/office/drawing/2014/main" id="{9276E40E-47DC-4E82-949E-FF55AA0D890A}"/>
                  </a:ext>
                </a:extLst>
              </p:cNvPr>
              <p:cNvSpPr/>
              <p:nvPr>
                <p:custDataLst>
                  <p:tags r:id="rId5"/>
                </p:custDataLst>
              </p:nvPr>
            </p:nvSpPr>
            <p:spPr>
              <a:xfrm>
                <a:off x="7141127" y="1613949"/>
                <a:ext cx="3586014" cy="605084"/>
              </a:xfrm>
              <a:custGeom>
                <a:avLst/>
                <a:gdLst>
                  <a:gd name="connsiteX0" fmla="*/ 122108 w 732631"/>
                  <a:gd name="connsiteY0" fmla="*/ 0 h 5307012"/>
                  <a:gd name="connsiteX1" fmla="*/ 610523 w 732631"/>
                  <a:gd name="connsiteY1" fmla="*/ 0 h 5307012"/>
                  <a:gd name="connsiteX2" fmla="*/ 732631 w 732631"/>
                  <a:gd name="connsiteY2" fmla="*/ 122108 h 5307012"/>
                  <a:gd name="connsiteX3" fmla="*/ 732631 w 732631"/>
                  <a:gd name="connsiteY3" fmla="*/ 5307012 h 5307012"/>
                  <a:gd name="connsiteX4" fmla="*/ 732631 w 732631"/>
                  <a:gd name="connsiteY4" fmla="*/ 5307012 h 5307012"/>
                  <a:gd name="connsiteX5" fmla="*/ 0 w 732631"/>
                  <a:gd name="connsiteY5" fmla="*/ 5307012 h 5307012"/>
                  <a:gd name="connsiteX6" fmla="*/ 0 w 732631"/>
                  <a:gd name="connsiteY6" fmla="*/ 5307012 h 5307012"/>
                  <a:gd name="connsiteX7" fmla="*/ 0 w 732631"/>
                  <a:gd name="connsiteY7" fmla="*/ 122108 h 5307012"/>
                  <a:gd name="connsiteX8" fmla="*/ 122108 w 732631"/>
                  <a:gd name="connsiteY8" fmla="*/ 0 h 53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631" h="5307012">
                    <a:moveTo>
                      <a:pt x="732631" y="884525"/>
                    </a:moveTo>
                    <a:lnTo>
                      <a:pt x="732631" y="4422487"/>
                    </a:lnTo>
                    <a:cubicBezTo>
                      <a:pt x="732631" y="4910992"/>
                      <a:pt x="725084" y="5307008"/>
                      <a:pt x="715774" y="5307008"/>
                    </a:cubicBezTo>
                    <a:lnTo>
                      <a:pt x="0" y="5307008"/>
                    </a:lnTo>
                    <a:lnTo>
                      <a:pt x="0" y="5307008"/>
                    </a:lnTo>
                    <a:lnTo>
                      <a:pt x="0" y="4"/>
                    </a:lnTo>
                    <a:lnTo>
                      <a:pt x="0" y="4"/>
                    </a:lnTo>
                    <a:lnTo>
                      <a:pt x="715774" y="4"/>
                    </a:lnTo>
                    <a:cubicBezTo>
                      <a:pt x="725084" y="4"/>
                      <a:pt x="732631" y="396020"/>
                      <a:pt x="732631" y="884525"/>
                    </a:cubicBezTo>
                    <a:close/>
                  </a:path>
                </a:pathLst>
              </a:custGeom>
              <a:solidFill>
                <a:schemeClr val="bg1">
                  <a:lumMod val="95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85000"/>
                        <a:lumOff val="1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AIGC</a:t>
                </a:r>
                <a:r>
                  <a:rPr kumimoji="0" lang="zh-CN" altLang="en-US" sz="3200" b="0" i="0" u="none" strike="noStrike" kern="1200" cap="none" spc="0" normalizeH="0" baseline="0" noProof="0" dirty="0">
                    <a:ln>
                      <a:noFill/>
                    </a:ln>
                    <a:solidFill>
                      <a:schemeClr val="tx1">
                        <a:lumMod val="85000"/>
                        <a:lumOff val="1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的使用技巧</a:t>
                </a:r>
              </a:p>
            </p:txBody>
          </p:sp>
          <p:sp>
            <p:nvSpPr>
              <p:cNvPr id="149" name="MH_Other_1">
                <a:extLst>
                  <a:ext uri="{FF2B5EF4-FFF2-40B4-BE49-F238E27FC236}">
                    <a16:creationId xmlns:a16="http://schemas.microsoft.com/office/drawing/2014/main" id="{2331844C-DB02-4179-89B4-814405BC07E3}"/>
                  </a:ext>
                </a:extLst>
              </p:cNvPr>
              <p:cNvSpPr/>
              <p:nvPr>
                <p:custDataLst>
                  <p:tags r:id="rId6"/>
                </p:custDataLst>
              </p:nvPr>
            </p:nvSpPr>
            <p:spPr>
              <a:xfrm>
                <a:off x="6289388" y="1586254"/>
                <a:ext cx="975962" cy="660475"/>
              </a:xfrm>
              <a:custGeom>
                <a:avLst/>
                <a:gdLst>
                  <a:gd name="connsiteX0" fmla="*/ 0 w 872351"/>
                  <a:gd name="connsiteY0" fmla="*/ 0 h 721783"/>
                  <a:gd name="connsiteX1" fmla="*/ 697880 w 872351"/>
                  <a:gd name="connsiteY1" fmla="*/ 0 h 721783"/>
                  <a:gd name="connsiteX2" fmla="*/ 872351 w 872351"/>
                  <a:gd name="connsiteY2" fmla="*/ 360892 h 721783"/>
                  <a:gd name="connsiteX3" fmla="*/ 697880 w 872351"/>
                  <a:gd name="connsiteY3" fmla="*/ 721783 h 721783"/>
                  <a:gd name="connsiteX4" fmla="*/ 0 w 872351"/>
                  <a:gd name="connsiteY4" fmla="*/ 721783 h 721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51" h="721783">
                    <a:moveTo>
                      <a:pt x="0" y="0"/>
                    </a:moveTo>
                    <a:lnTo>
                      <a:pt x="697880" y="0"/>
                    </a:lnTo>
                    <a:lnTo>
                      <a:pt x="872351" y="360892"/>
                    </a:lnTo>
                    <a:lnTo>
                      <a:pt x="697880" y="721783"/>
                    </a:lnTo>
                    <a:lnTo>
                      <a:pt x="0" y="721783"/>
                    </a:lnTo>
                    <a:close/>
                  </a:path>
                </a:pathLst>
              </a:custGeom>
              <a:solidFill>
                <a:schemeClr val="accent2"/>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2</a:t>
                </a:r>
                <a:endParaRPr kumimoji="0" lang="zh-CN" altLang="en-US"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grpSp>
        <p:grpSp>
          <p:nvGrpSpPr>
            <p:cNvPr id="145" name="组合 144">
              <a:extLst>
                <a:ext uri="{FF2B5EF4-FFF2-40B4-BE49-F238E27FC236}">
                  <a16:creationId xmlns:a16="http://schemas.microsoft.com/office/drawing/2014/main" id="{65F33605-8A38-4F9C-B44A-E0B7993E065B}"/>
                </a:ext>
              </a:extLst>
            </p:cNvPr>
            <p:cNvGrpSpPr/>
            <p:nvPr/>
          </p:nvGrpSpPr>
          <p:grpSpPr>
            <a:xfrm>
              <a:off x="5126216" y="5087209"/>
              <a:ext cx="4437753" cy="660475"/>
              <a:chOff x="6289388" y="1586254"/>
              <a:chExt cx="4437753" cy="660475"/>
            </a:xfrm>
          </p:grpSpPr>
          <p:sp>
            <p:nvSpPr>
              <p:cNvPr id="146" name="MH_SubTitle_1">
                <a:extLst>
                  <a:ext uri="{FF2B5EF4-FFF2-40B4-BE49-F238E27FC236}">
                    <a16:creationId xmlns:a16="http://schemas.microsoft.com/office/drawing/2014/main" id="{D666639A-92AE-4133-B8E5-82B71B94C50D}"/>
                  </a:ext>
                </a:extLst>
              </p:cNvPr>
              <p:cNvSpPr/>
              <p:nvPr>
                <p:custDataLst>
                  <p:tags r:id="rId3"/>
                </p:custDataLst>
              </p:nvPr>
            </p:nvSpPr>
            <p:spPr>
              <a:xfrm>
                <a:off x="7141127" y="1613949"/>
                <a:ext cx="3586014" cy="605084"/>
              </a:xfrm>
              <a:custGeom>
                <a:avLst/>
                <a:gdLst>
                  <a:gd name="connsiteX0" fmla="*/ 122108 w 732631"/>
                  <a:gd name="connsiteY0" fmla="*/ 0 h 5307012"/>
                  <a:gd name="connsiteX1" fmla="*/ 610523 w 732631"/>
                  <a:gd name="connsiteY1" fmla="*/ 0 h 5307012"/>
                  <a:gd name="connsiteX2" fmla="*/ 732631 w 732631"/>
                  <a:gd name="connsiteY2" fmla="*/ 122108 h 5307012"/>
                  <a:gd name="connsiteX3" fmla="*/ 732631 w 732631"/>
                  <a:gd name="connsiteY3" fmla="*/ 5307012 h 5307012"/>
                  <a:gd name="connsiteX4" fmla="*/ 732631 w 732631"/>
                  <a:gd name="connsiteY4" fmla="*/ 5307012 h 5307012"/>
                  <a:gd name="connsiteX5" fmla="*/ 0 w 732631"/>
                  <a:gd name="connsiteY5" fmla="*/ 5307012 h 5307012"/>
                  <a:gd name="connsiteX6" fmla="*/ 0 w 732631"/>
                  <a:gd name="connsiteY6" fmla="*/ 5307012 h 5307012"/>
                  <a:gd name="connsiteX7" fmla="*/ 0 w 732631"/>
                  <a:gd name="connsiteY7" fmla="*/ 122108 h 5307012"/>
                  <a:gd name="connsiteX8" fmla="*/ 122108 w 732631"/>
                  <a:gd name="connsiteY8" fmla="*/ 0 h 5307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631" h="5307012">
                    <a:moveTo>
                      <a:pt x="732631" y="884525"/>
                    </a:moveTo>
                    <a:lnTo>
                      <a:pt x="732631" y="4422487"/>
                    </a:lnTo>
                    <a:cubicBezTo>
                      <a:pt x="732631" y="4910992"/>
                      <a:pt x="725084" y="5307008"/>
                      <a:pt x="715774" y="5307008"/>
                    </a:cubicBezTo>
                    <a:lnTo>
                      <a:pt x="0" y="5307008"/>
                    </a:lnTo>
                    <a:lnTo>
                      <a:pt x="0" y="5307008"/>
                    </a:lnTo>
                    <a:lnTo>
                      <a:pt x="0" y="4"/>
                    </a:lnTo>
                    <a:lnTo>
                      <a:pt x="0" y="4"/>
                    </a:lnTo>
                    <a:lnTo>
                      <a:pt x="715774" y="4"/>
                    </a:lnTo>
                    <a:cubicBezTo>
                      <a:pt x="725084" y="4"/>
                      <a:pt x="732631" y="396020"/>
                      <a:pt x="732631" y="884525"/>
                    </a:cubicBezTo>
                    <a:close/>
                  </a:path>
                </a:pathLst>
              </a:custGeom>
              <a:solidFill>
                <a:schemeClr val="bg1">
                  <a:lumMod val="95000"/>
                </a:schemeClr>
              </a:solidFill>
              <a:ln>
                <a:noFill/>
              </a:ln>
              <a:effectLst/>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lIns="0" tIns="0" rIns="0" bIns="0" spcCol="127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chemeClr val="tx1">
                        <a:lumMod val="85000"/>
                        <a:lumOff val="1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AIGC</a:t>
                </a:r>
                <a:r>
                  <a:rPr kumimoji="0" lang="zh-CN" altLang="en-US" sz="3200" b="0" i="0" u="none" strike="noStrike" kern="1200" cap="none" spc="0" normalizeH="0" baseline="0" noProof="0" dirty="0">
                    <a:ln>
                      <a:noFill/>
                    </a:ln>
                    <a:solidFill>
                      <a:schemeClr val="tx1">
                        <a:lumMod val="85000"/>
                        <a:lumOff val="15000"/>
                      </a:schemeClr>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的实战训练</a:t>
                </a:r>
              </a:p>
            </p:txBody>
          </p:sp>
          <p:sp>
            <p:nvSpPr>
              <p:cNvPr id="147" name="MH_Other_1">
                <a:extLst>
                  <a:ext uri="{FF2B5EF4-FFF2-40B4-BE49-F238E27FC236}">
                    <a16:creationId xmlns:a16="http://schemas.microsoft.com/office/drawing/2014/main" id="{5DFD52B3-7337-41FF-8752-96CCE5236D93}"/>
                  </a:ext>
                </a:extLst>
              </p:cNvPr>
              <p:cNvSpPr/>
              <p:nvPr>
                <p:custDataLst>
                  <p:tags r:id="rId4"/>
                </p:custDataLst>
              </p:nvPr>
            </p:nvSpPr>
            <p:spPr>
              <a:xfrm>
                <a:off x="6289388" y="1586254"/>
                <a:ext cx="975962" cy="660475"/>
              </a:xfrm>
              <a:custGeom>
                <a:avLst/>
                <a:gdLst>
                  <a:gd name="connsiteX0" fmla="*/ 0 w 872351"/>
                  <a:gd name="connsiteY0" fmla="*/ 0 h 721783"/>
                  <a:gd name="connsiteX1" fmla="*/ 697880 w 872351"/>
                  <a:gd name="connsiteY1" fmla="*/ 0 h 721783"/>
                  <a:gd name="connsiteX2" fmla="*/ 872351 w 872351"/>
                  <a:gd name="connsiteY2" fmla="*/ 360892 h 721783"/>
                  <a:gd name="connsiteX3" fmla="*/ 697880 w 872351"/>
                  <a:gd name="connsiteY3" fmla="*/ 721783 h 721783"/>
                  <a:gd name="connsiteX4" fmla="*/ 0 w 872351"/>
                  <a:gd name="connsiteY4" fmla="*/ 721783 h 721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351" h="721783">
                    <a:moveTo>
                      <a:pt x="0" y="0"/>
                    </a:moveTo>
                    <a:lnTo>
                      <a:pt x="697880" y="0"/>
                    </a:lnTo>
                    <a:lnTo>
                      <a:pt x="872351" y="360892"/>
                    </a:lnTo>
                    <a:lnTo>
                      <a:pt x="697880" y="721783"/>
                    </a:lnTo>
                    <a:lnTo>
                      <a:pt x="0" y="721783"/>
                    </a:lnTo>
                    <a:close/>
                  </a:path>
                </a:pathLst>
              </a:custGeom>
              <a:solidFill>
                <a:schemeClr val="accent2"/>
              </a:solidFill>
              <a:ln w="762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4</a:t>
                </a:r>
                <a:endParaRPr kumimoji="0" lang="zh-CN" altLang="en-US" sz="32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grpSp>
      </p:grpSp>
      <p:pic>
        <p:nvPicPr>
          <p:cNvPr id="4" name="图片 3">
            <a:extLst>
              <a:ext uri="{FF2B5EF4-FFF2-40B4-BE49-F238E27FC236}">
                <a16:creationId xmlns:a16="http://schemas.microsoft.com/office/drawing/2014/main" id="{537633F0-B64E-942D-01F3-076C911531B5}"/>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30944"/>
          <a:stretch/>
        </p:blipFill>
        <p:spPr>
          <a:xfrm>
            <a:off x="10701598" y="-72934"/>
            <a:ext cx="1357007" cy="937089"/>
          </a:xfrm>
          <a:prstGeom prst="rect">
            <a:avLst/>
          </a:prstGeom>
        </p:spPr>
      </p:pic>
    </p:spTree>
    <p:custDataLst>
      <p:tags r:id="rId2"/>
    </p:custDataLst>
    <p:extLst>
      <p:ext uri="{BB962C8B-B14F-4D97-AF65-F5344CB8AC3E}">
        <p14:creationId xmlns:p14="http://schemas.microsoft.com/office/powerpoint/2010/main" val="250063714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任意多边形: 形状 15">
            <a:extLst>
              <a:ext uri="{FF2B5EF4-FFF2-40B4-BE49-F238E27FC236}">
                <a16:creationId xmlns:a16="http://schemas.microsoft.com/office/drawing/2014/main" id="{2230F8C3-105F-44EE-8D81-24679999FC7A}"/>
              </a:ext>
            </a:extLst>
          </p:cNvPr>
          <p:cNvSpPr>
            <a:spLocks/>
          </p:cNvSpPr>
          <p:nvPr/>
        </p:nvSpPr>
        <p:spPr bwMode="auto">
          <a:xfrm flipH="1">
            <a:off x="0" y="0"/>
            <a:ext cx="5791200" cy="6858000"/>
          </a:xfrm>
          <a:custGeom>
            <a:avLst/>
            <a:gdLst>
              <a:gd name="connsiteX0" fmla="*/ 6446520 w 6446520"/>
              <a:gd name="connsiteY0" fmla="*/ 6858000 h 6858000"/>
              <a:gd name="connsiteX1" fmla="*/ 36150 w 6446520"/>
              <a:gd name="connsiteY1" fmla="*/ 6858000 h 6858000"/>
              <a:gd name="connsiteX2" fmla="*/ 33862 w 6446520"/>
              <a:gd name="connsiteY2" fmla="*/ 6850449 h 6858000"/>
              <a:gd name="connsiteX3" fmla="*/ 26755 w 6446520"/>
              <a:gd name="connsiteY3" fmla="*/ 6822858 h 6858000"/>
              <a:gd name="connsiteX4" fmla="*/ 20484 w 6446520"/>
              <a:gd name="connsiteY4" fmla="*/ 6795267 h 6858000"/>
              <a:gd name="connsiteX5" fmla="*/ 15050 w 6446520"/>
              <a:gd name="connsiteY5" fmla="*/ 6767676 h 6858000"/>
              <a:gd name="connsiteX6" fmla="*/ 10451 w 6446520"/>
              <a:gd name="connsiteY6" fmla="*/ 6740086 h 6858000"/>
              <a:gd name="connsiteX7" fmla="*/ 6689 w 6446520"/>
              <a:gd name="connsiteY7" fmla="*/ 6712077 h 6858000"/>
              <a:gd name="connsiteX8" fmla="*/ 3763 w 6446520"/>
              <a:gd name="connsiteY8" fmla="*/ 6684486 h 6858000"/>
              <a:gd name="connsiteX9" fmla="*/ 1672 w 6446520"/>
              <a:gd name="connsiteY9" fmla="*/ 6656895 h 6858000"/>
              <a:gd name="connsiteX10" fmla="*/ 418 w 6446520"/>
              <a:gd name="connsiteY10" fmla="*/ 6629305 h 6858000"/>
              <a:gd name="connsiteX11" fmla="*/ 0 w 6446520"/>
              <a:gd name="connsiteY11" fmla="*/ 6601296 h 6858000"/>
              <a:gd name="connsiteX12" fmla="*/ 418 w 6446520"/>
              <a:gd name="connsiteY12" fmla="*/ 6573287 h 6858000"/>
              <a:gd name="connsiteX13" fmla="*/ 1672 w 6446520"/>
              <a:gd name="connsiteY13" fmla="*/ 6545696 h 6858000"/>
              <a:gd name="connsiteX14" fmla="*/ 3763 w 6446520"/>
              <a:gd name="connsiteY14" fmla="*/ 6517687 h 6858000"/>
              <a:gd name="connsiteX15" fmla="*/ 6689 w 6446520"/>
              <a:gd name="connsiteY15" fmla="*/ 6490097 h 6858000"/>
              <a:gd name="connsiteX16" fmla="*/ 10451 w 6446520"/>
              <a:gd name="connsiteY16" fmla="*/ 6462088 h 6858000"/>
              <a:gd name="connsiteX17" fmla="*/ 15050 w 6446520"/>
              <a:gd name="connsiteY17" fmla="*/ 6434497 h 6858000"/>
              <a:gd name="connsiteX18" fmla="*/ 20484 w 6446520"/>
              <a:gd name="connsiteY18" fmla="*/ 6406906 h 6858000"/>
              <a:gd name="connsiteX19" fmla="*/ 26755 w 6446520"/>
              <a:gd name="connsiteY19" fmla="*/ 6378898 h 6858000"/>
              <a:gd name="connsiteX20" fmla="*/ 33862 w 6446520"/>
              <a:gd name="connsiteY20" fmla="*/ 6351307 h 6858000"/>
              <a:gd name="connsiteX21" fmla="*/ 42222 w 6446520"/>
              <a:gd name="connsiteY21" fmla="*/ 6324552 h 6858000"/>
              <a:gd name="connsiteX22" fmla="*/ 50583 w 6446520"/>
              <a:gd name="connsiteY22" fmla="*/ 6296961 h 6858000"/>
              <a:gd name="connsiteX23" fmla="*/ 60616 w 6446520"/>
              <a:gd name="connsiteY23" fmla="*/ 6269371 h 6858000"/>
              <a:gd name="connsiteX24" fmla="*/ 71067 w 6446520"/>
              <a:gd name="connsiteY24" fmla="*/ 6242198 h 6858000"/>
              <a:gd name="connsiteX25" fmla="*/ 82354 w 6446520"/>
              <a:gd name="connsiteY25" fmla="*/ 6215025 h 6858000"/>
              <a:gd name="connsiteX26" fmla="*/ 94896 w 6446520"/>
              <a:gd name="connsiteY26" fmla="*/ 6187853 h 6858000"/>
              <a:gd name="connsiteX27" fmla="*/ 107855 w 6446520"/>
              <a:gd name="connsiteY27" fmla="*/ 6161516 h 6858000"/>
              <a:gd name="connsiteX28" fmla="*/ 2928799 w 6446520"/>
              <a:gd name="connsiteY28" fmla="*/ 543454 h 6858000"/>
              <a:gd name="connsiteX29" fmla="*/ 2945103 w 6446520"/>
              <a:gd name="connsiteY29" fmla="*/ 512101 h 6858000"/>
              <a:gd name="connsiteX30" fmla="*/ 2963079 w 6446520"/>
              <a:gd name="connsiteY30" fmla="*/ 480748 h 6858000"/>
              <a:gd name="connsiteX31" fmla="*/ 2981055 w 6446520"/>
              <a:gd name="connsiteY31" fmla="*/ 451067 h 6858000"/>
              <a:gd name="connsiteX32" fmla="*/ 3000285 w 6446520"/>
              <a:gd name="connsiteY32" fmla="*/ 422222 h 6858000"/>
              <a:gd name="connsiteX33" fmla="*/ 3019933 w 6446520"/>
              <a:gd name="connsiteY33" fmla="*/ 393795 h 6858000"/>
              <a:gd name="connsiteX34" fmla="*/ 3040835 w 6446520"/>
              <a:gd name="connsiteY34" fmla="*/ 366623 h 6858000"/>
              <a:gd name="connsiteX35" fmla="*/ 3062573 w 6446520"/>
              <a:gd name="connsiteY35" fmla="*/ 339868 h 6858000"/>
              <a:gd name="connsiteX36" fmla="*/ 3085565 w 6446520"/>
              <a:gd name="connsiteY36" fmla="*/ 314786 h 6858000"/>
              <a:gd name="connsiteX37" fmla="*/ 3108557 w 6446520"/>
              <a:gd name="connsiteY37" fmla="*/ 289703 h 6858000"/>
              <a:gd name="connsiteX38" fmla="*/ 3132386 w 6446520"/>
              <a:gd name="connsiteY38" fmla="*/ 265875 h 6858000"/>
              <a:gd name="connsiteX39" fmla="*/ 3157050 w 6446520"/>
              <a:gd name="connsiteY39" fmla="*/ 243300 h 6858000"/>
              <a:gd name="connsiteX40" fmla="*/ 3182551 w 6446520"/>
              <a:gd name="connsiteY40" fmla="*/ 221562 h 6858000"/>
              <a:gd name="connsiteX41" fmla="*/ 3208469 w 6446520"/>
              <a:gd name="connsiteY41" fmla="*/ 200660 h 6858000"/>
              <a:gd name="connsiteX42" fmla="*/ 3235224 w 6446520"/>
              <a:gd name="connsiteY42" fmla="*/ 180594 h 6858000"/>
              <a:gd name="connsiteX43" fmla="*/ 3262815 w 6446520"/>
              <a:gd name="connsiteY43" fmla="*/ 161782 h 6858000"/>
              <a:gd name="connsiteX44" fmla="*/ 3290824 w 6446520"/>
              <a:gd name="connsiteY44" fmla="*/ 143389 h 6858000"/>
              <a:gd name="connsiteX45" fmla="*/ 3319669 w 6446520"/>
              <a:gd name="connsiteY45" fmla="*/ 126667 h 6858000"/>
              <a:gd name="connsiteX46" fmla="*/ 3348931 w 6446520"/>
              <a:gd name="connsiteY46" fmla="*/ 110781 h 6858000"/>
              <a:gd name="connsiteX47" fmla="*/ 3378612 w 6446520"/>
              <a:gd name="connsiteY47" fmla="*/ 95732 h 6858000"/>
              <a:gd name="connsiteX48" fmla="*/ 3409129 w 6446520"/>
              <a:gd name="connsiteY48" fmla="*/ 81518 h 6858000"/>
              <a:gd name="connsiteX49" fmla="*/ 3440482 w 6446520"/>
              <a:gd name="connsiteY49" fmla="*/ 68977 h 6858000"/>
              <a:gd name="connsiteX50" fmla="*/ 3471417 w 6446520"/>
              <a:gd name="connsiteY50" fmla="*/ 57272 h 6858000"/>
              <a:gd name="connsiteX51" fmla="*/ 3503607 w 6446520"/>
              <a:gd name="connsiteY51" fmla="*/ 46403 h 6858000"/>
              <a:gd name="connsiteX52" fmla="*/ 3536632 w 6446520"/>
              <a:gd name="connsiteY52" fmla="*/ 37206 h 6858000"/>
              <a:gd name="connsiteX53" fmla="*/ 3569239 w 6446520"/>
              <a:gd name="connsiteY53" fmla="*/ 28427 h 6858000"/>
              <a:gd name="connsiteX54" fmla="*/ 3602683 w 6446520"/>
              <a:gd name="connsiteY54" fmla="*/ 20902 h 6858000"/>
              <a:gd name="connsiteX55" fmla="*/ 3636544 w 6446520"/>
              <a:gd name="connsiteY55" fmla="*/ 14632 h 6858000"/>
              <a:gd name="connsiteX56" fmla="*/ 3671242 w 6446520"/>
              <a:gd name="connsiteY56" fmla="*/ 9615 h 6858000"/>
              <a:gd name="connsiteX57" fmla="*/ 3705521 w 6446520"/>
              <a:gd name="connsiteY57" fmla="*/ 5435 h 6858000"/>
              <a:gd name="connsiteX58" fmla="*/ 3740636 w 6446520"/>
              <a:gd name="connsiteY58" fmla="*/ 2090 h 6858000"/>
              <a:gd name="connsiteX59" fmla="*/ 3776170 w 6446520"/>
              <a:gd name="connsiteY59" fmla="*/ 418 h 6858000"/>
              <a:gd name="connsiteX60" fmla="*/ 3811703 w 6446520"/>
              <a:gd name="connsiteY60" fmla="*/ 0 h 6858000"/>
              <a:gd name="connsiteX61" fmla="*/ 6446520 w 6446520"/>
              <a:gd name="connsiteY6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446520" h="6858000">
                <a:moveTo>
                  <a:pt x="6446520" y="6858000"/>
                </a:moveTo>
                <a:lnTo>
                  <a:pt x="36150" y="6858000"/>
                </a:lnTo>
                <a:lnTo>
                  <a:pt x="33862" y="6850449"/>
                </a:lnTo>
                <a:lnTo>
                  <a:pt x="26755" y="6822858"/>
                </a:lnTo>
                <a:lnTo>
                  <a:pt x="20484" y="6795267"/>
                </a:lnTo>
                <a:lnTo>
                  <a:pt x="15050" y="6767676"/>
                </a:lnTo>
                <a:lnTo>
                  <a:pt x="10451" y="6740086"/>
                </a:lnTo>
                <a:lnTo>
                  <a:pt x="6689" y="6712077"/>
                </a:lnTo>
                <a:lnTo>
                  <a:pt x="3763" y="6684486"/>
                </a:lnTo>
                <a:lnTo>
                  <a:pt x="1672" y="6656895"/>
                </a:lnTo>
                <a:lnTo>
                  <a:pt x="418" y="6629305"/>
                </a:lnTo>
                <a:lnTo>
                  <a:pt x="0" y="6601296"/>
                </a:lnTo>
                <a:lnTo>
                  <a:pt x="418" y="6573287"/>
                </a:lnTo>
                <a:lnTo>
                  <a:pt x="1672" y="6545696"/>
                </a:lnTo>
                <a:lnTo>
                  <a:pt x="3763" y="6517687"/>
                </a:lnTo>
                <a:lnTo>
                  <a:pt x="6689" y="6490097"/>
                </a:lnTo>
                <a:lnTo>
                  <a:pt x="10451" y="6462088"/>
                </a:lnTo>
                <a:lnTo>
                  <a:pt x="15050" y="6434497"/>
                </a:lnTo>
                <a:lnTo>
                  <a:pt x="20484" y="6406906"/>
                </a:lnTo>
                <a:lnTo>
                  <a:pt x="26755" y="6378898"/>
                </a:lnTo>
                <a:lnTo>
                  <a:pt x="33862" y="6351307"/>
                </a:lnTo>
                <a:lnTo>
                  <a:pt x="42222" y="6324552"/>
                </a:lnTo>
                <a:lnTo>
                  <a:pt x="50583" y="6296961"/>
                </a:lnTo>
                <a:lnTo>
                  <a:pt x="60616" y="6269371"/>
                </a:lnTo>
                <a:lnTo>
                  <a:pt x="71067" y="6242198"/>
                </a:lnTo>
                <a:lnTo>
                  <a:pt x="82354" y="6215025"/>
                </a:lnTo>
                <a:lnTo>
                  <a:pt x="94896" y="6187853"/>
                </a:lnTo>
                <a:lnTo>
                  <a:pt x="107855" y="6161516"/>
                </a:lnTo>
                <a:lnTo>
                  <a:pt x="2928799" y="543454"/>
                </a:lnTo>
                <a:lnTo>
                  <a:pt x="2945103" y="512101"/>
                </a:lnTo>
                <a:lnTo>
                  <a:pt x="2963079" y="480748"/>
                </a:lnTo>
                <a:lnTo>
                  <a:pt x="2981055" y="451067"/>
                </a:lnTo>
                <a:lnTo>
                  <a:pt x="3000285" y="422222"/>
                </a:lnTo>
                <a:lnTo>
                  <a:pt x="3019933" y="393795"/>
                </a:lnTo>
                <a:lnTo>
                  <a:pt x="3040835" y="366623"/>
                </a:lnTo>
                <a:lnTo>
                  <a:pt x="3062573" y="339868"/>
                </a:lnTo>
                <a:lnTo>
                  <a:pt x="3085565" y="314786"/>
                </a:lnTo>
                <a:lnTo>
                  <a:pt x="3108557" y="289703"/>
                </a:lnTo>
                <a:lnTo>
                  <a:pt x="3132386" y="265875"/>
                </a:lnTo>
                <a:lnTo>
                  <a:pt x="3157050" y="243300"/>
                </a:lnTo>
                <a:lnTo>
                  <a:pt x="3182551" y="221562"/>
                </a:lnTo>
                <a:lnTo>
                  <a:pt x="3208469" y="200660"/>
                </a:lnTo>
                <a:lnTo>
                  <a:pt x="3235224" y="180594"/>
                </a:lnTo>
                <a:lnTo>
                  <a:pt x="3262815" y="161782"/>
                </a:lnTo>
                <a:lnTo>
                  <a:pt x="3290824" y="143389"/>
                </a:lnTo>
                <a:lnTo>
                  <a:pt x="3319669" y="126667"/>
                </a:lnTo>
                <a:lnTo>
                  <a:pt x="3348931" y="110781"/>
                </a:lnTo>
                <a:lnTo>
                  <a:pt x="3378612" y="95732"/>
                </a:lnTo>
                <a:lnTo>
                  <a:pt x="3409129" y="81518"/>
                </a:lnTo>
                <a:lnTo>
                  <a:pt x="3440482" y="68977"/>
                </a:lnTo>
                <a:lnTo>
                  <a:pt x="3471417" y="57272"/>
                </a:lnTo>
                <a:lnTo>
                  <a:pt x="3503607" y="46403"/>
                </a:lnTo>
                <a:lnTo>
                  <a:pt x="3536632" y="37206"/>
                </a:lnTo>
                <a:lnTo>
                  <a:pt x="3569239" y="28427"/>
                </a:lnTo>
                <a:lnTo>
                  <a:pt x="3602683" y="20902"/>
                </a:lnTo>
                <a:lnTo>
                  <a:pt x="3636544" y="14632"/>
                </a:lnTo>
                <a:lnTo>
                  <a:pt x="3671242" y="9615"/>
                </a:lnTo>
                <a:lnTo>
                  <a:pt x="3705521" y="5435"/>
                </a:lnTo>
                <a:lnTo>
                  <a:pt x="3740636" y="2090"/>
                </a:lnTo>
                <a:lnTo>
                  <a:pt x="3776170" y="418"/>
                </a:lnTo>
                <a:lnTo>
                  <a:pt x="3811703" y="0"/>
                </a:lnTo>
                <a:lnTo>
                  <a:pt x="6446520"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OPPOSans B"/>
              <a:ea typeface="OPPOSans R"/>
              <a:cs typeface="+mn-cs"/>
            </a:endParaRPr>
          </a:p>
        </p:txBody>
      </p:sp>
      <p:grpSp>
        <p:nvGrpSpPr>
          <p:cNvPr id="3" name="组合 2">
            <a:extLst>
              <a:ext uri="{FF2B5EF4-FFF2-40B4-BE49-F238E27FC236}">
                <a16:creationId xmlns:a16="http://schemas.microsoft.com/office/drawing/2014/main" id="{28D79E8A-5097-47BA-93D1-CD784CD38BD3}"/>
              </a:ext>
            </a:extLst>
          </p:cNvPr>
          <p:cNvGrpSpPr/>
          <p:nvPr/>
        </p:nvGrpSpPr>
        <p:grpSpPr>
          <a:xfrm>
            <a:off x="648701" y="1503864"/>
            <a:ext cx="2641129" cy="4345573"/>
            <a:chOff x="686801" y="1330893"/>
            <a:chExt cx="2641129" cy="4345573"/>
          </a:xfrm>
        </p:grpSpPr>
        <p:sp>
          <p:nvSpPr>
            <p:cNvPr id="22" name="文本框 21">
              <a:extLst>
                <a:ext uri="{FF2B5EF4-FFF2-40B4-BE49-F238E27FC236}">
                  <a16:creationId xmlns:a16="http://schemas.microsoft.com/office/drawing/2014/main" id="{1484E31D-C2D0-47E9-802B-31FCABD3284F}"/>
                </a:ext>
              </a:extLst>
            </p:cNvPr>
            <p:cNvSpPr txBox="1"/>
            <p:nvPr/>
          </p:nvSpPr>
          <p:spPr>
            <a:xfrm>
              <a:off x="1674913" y="1906203"/>
              <a:ext cx="1653017" cy="37702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39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rPr>
                <a:t>1</a:t>
              </a:r>
              <a:endParaRPr kumimoji="0" lang="zh-CN" altLang="en-US" sz="239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endParaRPr>
            </a:p>
          </p:txBody>
        </p:sp>
        <p:sp>
          <p:nvSpPr>
            <p:cNvPr id="23" name="文本框 22">
              <a:extLst>
                <a:ext uri="{FF2B5EF4-FFF2-40B4-BE49-F238E27FC236}">
                  <a16:creationId xmlns:a16="http://schemas.microsoft.com/office/drawing/2014/main" id="{2182F59A-4AF4-4C75-A51E-5A9271E8433D}"/>
                </a:ext>
              </a:extLst>
            </p:cNvPr>
            <p:cNvSpPr txBox="1"/>
            <p:nvPr/>
          </p:nvSpPr>
          <p:spPr>
            <a:xfrm>
              <a:off x="686801" y="1330893"/>
              <a:ext cx="1189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rPr>
                <a:t>PART</a:t>
              </a:r>
              <a:endParaRPr kumimoji="0" lang="zh-CN" altLang="en-US" sz="24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endParaRPr>
            </a:p>
          </p:txBody>
        </p:sp>
        <p:cxnSp>
          <p:nvCxnSpPr>
            <p:cNvPr id="24" name="直接连接符 23">
              <a:extLst>
                <a:ext uri="{FF2B5EF4-FFF2-40B4-BE49-F238E27FC236}">
                  <a16:creationId xmlns:a16="http://schemas.microsoft.com/office/drawing/2014/main" id="{0B007EEC-AEEC-4395-BA87-743119C61337}"/>
                </a:ext>
              </a:extLst>
            </p:cNvPr>
            <p:cNvCxnSpPr>
              <a:cxnSpLocks/>
            </p:cNvCxnSpPr>
            <p:nvPr/>
          </p:nvCxnSpPr>
          <p:spPr>
            <a:xfrm rot="-900000" flipH="1">
              <a:off x="1671842" y="1337841"/>
              <a:ext cx="523964" cy="58522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文本框 7">
            <a:extLst>
              <a:ext uri="{FF2B5EF4-FFF2-40B4-BE49-F238E27FC236}">
                <a16:creationId xmlns:a16="http://schemas.microsoft.com/office/drawing/2014/main" id="{44F272C9-0700-49E2-8CEA-F8C8E9BD0CEF}"/>
              </a:ext>
            </a:extLst>
          </p:cNvPr>
          <p:cNvSpPr txBox="1"/>
          <p:nvPr/>
        </p:nvSpPr>
        <p:spPr>
          <a:xfrm>
            <a:off x="5522052" y="2341554"/>
            <a:ext cx="5778880" cy="1754326"/>
          </a:xfrm>
          <a:prstGeom prst="rect">
            <a:avLst/>
          </a:prstGeom>
          <a:noFill/>
        </p:spPr>
        <p:txBody>
          <a:bodyPr wrap="square" rtlCol="0" anchor="t">
            <a:spAutoFit/>
          </a:bodyPr>
          <a:lstStyle/>
          <a:p>
            <a:pPr defTabSz="914377"/>
            <a:r>
              <a:rPr lang="en-US" altLang="zh-CN" sz="5400" dirty="0">
                <a:solidFill>
                  <a:schemeClr val="accent2"/>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AIGC</a:t>
            </a:r>
            <a:r>
              <a:rPr lang="zh-CN" altLang="en-US" sz="5400" dirty="0">
                <a:solidFill>
                  <a:schemeClr val="accent1"/>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的软件工具</a:t>
            </a:r>
          </a:p>
          <a:p>
            <a:pPr defTabSz="914377"/>
            <a:endParaRPr lang="zh-CN" altLang="en-US" sz="5400" dirty="0">
              <a:solidFill>
                <a:schemeClr val="accent1"/>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pic>
        <p:nvPicPr>
          <p:cNvPr id="4" name="图片 3">
            <a:extLst>
              <a:ext uri="{FF2B5EF4-FFF2-40B4-BE49-F238E27FC236}">
                <a16:creationId xmlns:a16="http://schemas.microsoft.com/office/drawing/2014/main" id="{30652DDB-3F1A-B298-6BBB-0B025DB259E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0944"/>
          <a:stretch/>
        </p:blipFill>
        <p:spPr>
          <a:xfrm>
            <a:off x="10701598" y="-72934"/>
            <a:ext cx="1357007" cy="937089"/>
          </a:xfrm>
          <a:prstGeom prst="rect">
            <a:avLst/>
          </a:prstGeom>
        </p:spPr>
      </p:pic>
    </p:spTree>
    <p:custDataLst>
      <p:tags r:id="rId2"/>
    </p:custDataLst>
    <p:extLst>
      <p:ext uri="{BB962C8B-B14F-4D97-AF65-F5344CB8AC3E}">
        <p14:creationId xmlns:p14="http://schemas.microsoft.com/office/powerpoint/2010/main" val="180829481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ED04090-1EC2-4CB0-5227-33B37DF6AFF0}"/>
              </a:ext>
            </a:extLst>
          </p:cNvPr>
          <p:cNvSpPr txBox="1"/>
          <p:nvPr/>
        </p:nvSpPr>
        <p:spPr>
          <a:xfrm>
            <a:off x="2553104" y="2153265"/>
            <a:ext cx="6423748" cy="2308324"/>
          </a:xfrm>
          <a:prstGeom prst="rect">
            <a:avLst/>
          </a:prstGeom>
          <a:noFill/>
        </p:spPr>
        <p:txBody>
          <a:bodyPr wrap="square" rtlCol="0">
            <a:spAutoFit/>
          </a:bodyPr>
          <a:lstStyle/>
          <a:p>
            <a:pPr defTabSz="457200"/>
            <a:r>
              <a:rPr kumimoji="1" lang="zh-CN" altLang="en-US" sz="7200" dirty="0">
                <a:solidFill>
                  <a:srgbClr val="CC745C"/>
                </a:solidFill>
                <a:latin typeface="字魂49号-逍遥行书" panose="00000500000000000000" pitchFamily="2" charset="-122"/>
                <a:ea typeface="字魂49号-逍遥行书" panose="00000500000000000000" pitchFamily="2" charset="-122"/>
                <a:cs typeface="阿里巴巴普惠体 R" panose="00020600040101010101" charset="-122"/>
              </a:rPr>
              <a:t>教师为什么要学习</a:t>
            </a:r>
            <a:r>
              <a:rPr kumimoji="1" lang="en-US" altLang="zh-CN" sz="7200" dirty="0">
                <a:solidFill>
                  <a:srgbClr val="CC745C"/>
                </a:solidFill>
                <a:latin typeface="字魂49号-逍遥行书" panose="00000500000000000000" pitchFamily="2" charset="-122"/>
                <a:ea typeface="字魂49号-逍遥行书" panose="00000500000000000000" pitchFamily="2" charset="-122"/>
                <a:cs typeface="阿里巴巴普惠体 R" panose="00020600040101010101" charset="-122"/>
              </a:rPr>
              <a:t>AIGC</a:t>
            </a:r>
            <a:r>
              <a:rPr kumimoji="1" lang="zh-CN" altLang="en-US" sz="7200" dirty="0">
                <a:solidFill>
                  <a:srgbClr val="CC745C"/>
                </a:solidFill>
                <a:latin typeface="字魂49号-逍遥行书" panose="00000500000000000000" pitchFamily="2" charset="-122"/>
                <a:ea typeface="字魂49号-逍遥行书" panose="00000500000000000000" pitchFamily="2" charset="-122"/>
                <a:cs typeface="阿里巴巴普惠体 R" panose="00020600040101010101" charset="-122"/>
              </a:rPr>
              <a:t>技术？</a:t>
            </a:r>
          </a:p>
        </p:txBody>
      </p:sp>
    </p:spTree>
    <p:custDataLst>
      <p:tags r:id="rId2"/>
    </p:custDataLst>
    <p:extLst>
      <p:ext uri="{BB962C8B-B14F-4D97-AF65-F5344CB8AC3E}">
        <p14:creationId xmlns:p14="http://schemas.microsoft.com/office/powerpoint/2010/main" val="23273512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图示 1">
            <a:extLst>
              <a:ext uri="{FF2B5EF4-FFF2-40B4-BE49-F238E27FC236}">
                <a16:creationId xmlns:a16="http://schemas.microsoft.com/office/drawing/2014/main" id="{856E9EEB-6719-12BE-A952-EAD64F764ABE}"/>
              </a:ext>
            </a:extLst>
          </p:cNvPr>
          <p:cNvGraphicFramePr/>
          <p:nvPr>
            <p:extLst>
              <p:ext uri="{D42A27DB-BD31-4B8C-83A1-F6EECF244321}">
                <p14:modId xmlns:p14="http://schemas.microsoft.com/office/powerpoint/2010/main" val="443375478"/>
              </p:ext>
            </p:extLst>
          </p:nvPr>
        </p:nvGraphicFramePr>
        <p:xfrm>
          <a:off x="5371465" y="1593460"/>
          <a:ext cx="6410960" cy="459845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矩形 2">
            <a:extLst>
              <a:ext uri="{FF2B5EF4-FFF2-40B4-BE49-F238E27FC236}">
                <a16:creationId xmlns:a16="http://schemas.microsoft.com/office/drawing/2014/main" id="{DB02725C-3C02-6038-26E5-E56DE59DBCC6}"/>
              </a:ext>
            </a:extLst>
          </p:cNvPr>
          <p:cNvSpPr/>
          <p:nvPr/>
        </p:nvSpPr>
        <p:spPr>
          <a:xfrm>
            <a:off x="5630763" y="1863379"/>
            <a:ext cx="495234" cy="769441"/>
          </a:xfrm>
          <a:prstGeom prst="rect">
            <a:avLst/>
          </a:prstGeom>
          <a:noFill/>
        </p:spPr>
        <p:txBody>
          <a:bodyPr wrap="square" lIns="91440" tIns="45720" rIns="91440" bIns="45720">
            <a:spAutoFit/>
          </a:bodyPr>
          <a:lstStyle/>
          <a:p>
            <a:pPr algn="ctr"/>
            <a:r>
              <a:rPr lang="en-US" altLang="zh-CN" sz="4400" b="0" cap="none" spc="0" dirty="0">
                <a:ln w="0"/>
                <a:solidFill>
                  <a:schemeClr val="accent1"/>
                </a:solidFill>
                <a:effectLst>
                  <a:outerShdw blurRad="38100" dist="25400" dir="5400000" algn="ctr" rotWithShape="0">
                    <a:srgbClr val="6E747A">
                      <a:alpha val="43000"/>
                    </a:srgbClr>
                  </a:outerShdw>
                </a:effectLst>
              </a:rPr>
              <a:t>1</a:t>
            </a:r>
            <a:endParaRPr lang="zh-CN" altLang="en-US" sz="4400" b="0" cap="none" spc="0" dirty="0">
              <a:ln w="0"/>
              <a:solidFill>
                <a:schemeClr val="accent1"/>
              </a:solidFill>
              <a:effectLst>
                <a:outerShdw blurRad="38100" dist="25400" dir="5400000" algn="ctr" rotWithShape="0">
                  <a:srgbClr val="6E747A">
                    <a:alpha val="43000"/>
                  </a:srgbClr>
                </a:outerShdw>
              </a:effectLst>
            </a:endParaRPr>
          </a:p>
        </p:txBody>
      </p:sp>
      <p:sp>
        <p:nvSpPr>
          <p:cNvPr id="4" name="矩形 3">
            <a:extLst>
              <a:ext uri="{FF2B5EF4-FFF2-40B4-BE49-F238E27FC236}">
                <a16:creationId xmlns:a16="http://schemas.microsoft.com/office/drawing/2014/main" id="{72338BA4-A871-2BC5-6199-2D01DDCEDC0D}"/>
              </a:ext>
            </a:extLst>
          </p:cNvPr>
          <p:cNvSpPr/>
          <p:nvPr/>
        </p:nvSpPr>
        <p:spPr>
          <a:xfrm>
            <a:off x="6023781" y="2952327"/>
            <a:ext cx="495234" cy="769441"/>
          </a:xfrm>
          <a:prstGeom prst="rect">
            <a:avLst/>
          </a:prstGeom>
          <a:noFill/>
        </p:spPr>
        <p:txBody>
          <a:bodyPr wrap="square" lIns="91440" tIns="45720" rIns="91440" bIns="45720">
            <a:spAutoFit/>
          </a:bodyPr>
          <a:lstStyle/>
          <a:p>
            <a:pPr algn="ctr"/>
            <a:r>
              <a:rPr lang="en-US" altLang="zh-CN" sz="4400" b="0" cap="none" spc="0" dirty="0">
                <a:ln w="0"/>
                <a:solidFill>
                  <a:schemeClr val="accent1"/>
                </a:solidFill>
                <a:effectLst>
                  <a:outerShdw blurRad="38100" dist="25400" dir="5400000" algn="ctr" rotWithShape="0">
                    <a:srgbClr val="6E747A">
                      <a:alpha val="43000"/>
                    </a:srgbClr>
                  </a:outerShdw>
                </a:effectLst>
              </a:rPr>
              <a:t>2</a:t>
            </a:r>
            <a:endParaRPr lang="zh-CN" altLang="en-US" sz="4400" b="0" cap="none" spc="0" dirty="0">
              <a:ln w="0"/>
              <a:solidFill>
                <a:schemeClr val="accent1"/>
              </a:solidFill>
              <a:effectLst>
                <a:outerShdw blurRad="38100" dist="25400" dir="5400000" algn="ctr" rotWithShape="0">
                  <a:srgbClr val="6E747A">
                    <a:alpha val="43000"/>
                  </a:srgbClr>
                </a:outerShdw>
              </a:effectLst>
            </a:endParaRPr>
          </a:p>
        </p:txBody>
      </p:sp>
      <p:sp>
        <p:nvSpPr>
          <p:cNvPr id="5" name="矩形 4">
            <a:extLst>
              <a:ext uri="{FF2B5EF4-FFF2-40B4-BE49-F238E27FC236}">
                <a16:creationId xmlns:a16="http://schemas.microsoft.com/office/drawing/2014/main" id="{3D93712B-9E49-CB3A-A4D6-0559A4908D1F}"/>
              </a:ext>
            </a:extLst>
          </p:cNvPr>
          <p:cNvSpPr/>
          <p:nvPr/>
        </p:nvSpPr>
        <p:spPr>
          <a:xfrm>
            <a:off x="6033458" y="4032016"/>
            <a:ext cx="495234" cy="769441"/>
          </a:xfrm>
          <a:prstGeom prst="rect">
            <a:avLst/>
          </a:prstGeom>
          <a:noFill/>
        </p:spPr>
        <p:txBody>
          <a:bodyPr wrap="square" lIns="91440" tIns="45720" rIns="91440" bIns="45720">
            <a:spAutoFit/>
          </a:bodyPr>
          <a:lstStyle/>
          <a:p>
            <a:pPr algn="ctr"/>
            <a:r>
              <a:rPr lang="en-US" altLang="zh-CN" sz="4400" b="0" cap="none" spc="0" dirty="0">
                <a:ln w="0"/>
                <a:solidFill>
                  <a:schemeClr val="accent1"/>
                </a:solidFill>
                <a:effectLst>
                  <a:outerShdw blurRad="38100" dist="25400" dir="5400000" algn="ctr" rotWithShape="0">
                    <a:srgbClr val="6E747A">
                      <a:alpha val="43000"/>
                    </a:srgbClr>
                  </a:outerShdw>
                </a:effectLst>
              </a:rPr>
              <a:t>3</a:t>
            </a:r>
            <a:endParaRPr lang="zh-CN" altLang="en-US" sz="4400" b="0" cap="none" spc="0" dirty="0">
              <a:ln w="0"/>
              <a:solidFill>
                <a:schemeClr val="accent1"/>
              </a:solidFill>
              <a:effectLst>
                <a:outerShdw blurRad="38100" dist="25400" dir="5400000" algn="ctr" rotWithShape="0">
                  <a:srgbClr val="6E747A">
                    <a:alpha val="43000"/>
                  </a:srgbClr>
                </a:outerShdw>
              </a:effectLst>
            </a:endParaRPr>
          </a:p>
        </p:txBody>
      </p:sp>
      <p:sp>
        <p:nvSpPr>
          <p:cNvPr id="6" name="矩形 5">
            <a:extLst>
              <a:ext uri="{FF2B5EF4-FFF2-40B4-BE49-F238E27FC236}">
                <a16:creationId xmlns:a16="http://schemas.microsoft.com/office/drawing/2014/main" id="{273EB47B-5349-942E-E972-64C3D642D9C6}"/>
              </a:ext>
            </a:extLst>
          </p:cNvPr>
          <p:cNvSpPr/>
          <p:nvPr/>
        </p:nvSpPr>
        <p:spPr>
          <a:xfrm>
            <a:off x="5609489" y="5070855"/>
            <a:ext cx="495234" cy="769441"/>
          </a:xfrm>
          <a:prstGeom prst="rect">
            <a:avLst/>
          </a:prstGeom>
          <a:noFill/>
        </p:spPr>
        <p:txBody>
          <a:bodyPr wrap="square" lIns="91440" tIns="45720" rIns="91440" bIns="45720">
            <a:spAutoFit/>
          </a:bodyPr>
          <a:lstStyle/>
          <a:p>
            <a:pPr algn="ctr"/>
            <a:r>
              <a:rPr lang="en-US" altLang="zh-CN" sz="4400" b="0" cap="none" spc="0" dirty="0">
                <a:ln w="0"/>
                <a:solidFill>
                  <a:schemeClr val="accent1"/>
                </a:solidFill>
                <a:effectLst>
                  <a:outerShdw blurRad="38100" dist="25400" dir="5400000" algn="ctr" rotWithShape="0">
                    <a:srgbClr val="6E747A">
                      <a:alpha val="43000"/>
                    </a:srgbClr>
                  </a:outerShdw>
                </a:effectLst>
              </a:rPr>
              <a:t>4</a:t>
            </a:r>
            <a:endParaRPr lang="zh-CN" altLang="en-US" sz="4400" b="0" cap="none" spc="0" dirty="0">
              <a:ln w="0"/>
              <a:solidFill>
                <a:schemeClr val="accent1"/>
              </a:solidFill>
              <a:effectLst>
                <a:outerShdw blurRad="38100" dist="25400" dir="5400000" algn="ctr" rotWithShape="0">
                  <a:srgbClr val="6E747A">
                    <a:alpha val="43000"/>
                  </a:srgbClr>
                </a:outerShdw>
              </a:effectLst>
            </a:endParaRPr>
          </a:p>
        </p:txBody>
      </p:sp>
      <p:sp>
        <p:nvSpPr>
          <p:cNvPr id="11" name="文本框 10">
            <a:extLst>
              <a:ext uri="{FF2B5EF4-FFF2-40B4-BE49-F238E27FC236}">
                <a16:creationId xmlns:a16="http://schemas.microsoft.com/office/drawing/2014/main" id="{5B36EB20-2937-5317-914A-1F76E877D8F8}"/>
              </a:ext>
            </a:extLst>
          </p:cNvPr>
          <p:cNvSpPr txBox="1"/>
          <p:nvPr/>
        </p:nvSpPr>
        <p:spPr>
          <a:xfrm>
            <a:off x="589935" y="1863379"/>
            <a:ext cx="4572000" cy="3789702"/>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561520" tIns="71120" rIns="71120" bIns="71120" numCol="1" spcCol="1270" anchor="ctr" anchorCtr="0">
            <a:noAutofit/>
          </a:bodyPr>
          <a:lstStyle/>
          <a:p>
            <a:pPr marL="0" lvl="0" indent="0" algn="l" defTabSz="1244600">
              <a:lnSpc>
                <a:spcPct val="90000"/>
              </a:lnSpc>
              <a:spcBef>
                <a:spcPct val="0"/>
              </a:spcBef>
              <a:spcAft>
                <a:spcPct val="35000"/>
              </a:spcAft>
              <a:buNone/>
            </a:pPr>
            <a:r>
              <a:rPr lang="zh-CN" altLang="en-US" sz="2800" kern="1200" dirty="0">
                <a:solidFill>
                  <a:schemeClr val="tx1"/>
                </a:solidFill>
              </a:rPr>
              <a:t>生成式人工智能</a:t>
            </a:r>
            <a:r>
              <a:rPr lang="en-US" altLang="zh-CN" sz="2800" kern="1200" dirty="0">
                <a:solidFill>
                  <a:schemeClr val="tx1"/>
                </a:solidFill>
              </a:rPr>
              <a:t>——</a:t>
            </a:r>
            <a:r>
              <a:rPr lang="en-US" altLang="zh-CN" sz="2800" kern="1200" dirty="0">
                <a:solidFill>
                  <a:srgbClr val="FF0000"/>
                </a:solidFill>
              </a:rPr>
              <a:t>AIGC</a:t>
            </a:r>
            <a:r>
              <a:rPr lang="zh-CN" altLang="en-US" sz="2800" kern="1200" dirty="0">
                <a:solidFill>
                  <a:schemeClr val="tx1"/>
                </a:solidFill>
              </a:rPr>
              <a:t>（</a:t>
            </a:r>
            <a:r>
              <a:rPr lang="en-US" altLang="zh-CN" sz="2800" kern="1200" dirty="0">
                <a:solidFill>
                  <a:schemeClr val="tx1"/>
                </a:solidFill>
              </a:rPr>
              <a:t>Artificial Intelligence Generated Content</a:t>
            </a:r>
            <a:r>
              <a:rPr lang="zh-CN" altLang="en-US" sz="2800" kern="1200" dirty="0">
                <a:solidFill>
                  <a:schemeClr val="tx1"/>
                </a:solidFill>
              </a:rPr>
              <a:t>），是指基于生成对抗网络、大型预训练模型等人工智能的技术方法，通过已有数据的</a:t>
            </a:r>
            <a:r>
              <a:rPr lang="zh-CN" altLang="en-US" sz="2800" kern="1200" dirty="0">
                <a:solidFill>
                  <a:srgbClr val="FF0000"/>
                </a:solidFill>
              </a:rPr>
              <a:t>学习和识别</a:t>
            </a:r>
            <a:r>
              <a:rPr lang="zh-CN" altLang="en-US" sz="2800" kern="1200" dirty="0">
                <a:solidFill>
                  <a:schemeClr val="tx1"/>
                </a:solidFill>
              </a:rPr>
              <a:t>，以适当的泛化能力</a:t>
            </a:r>
            <a:r>
              <a:rPr lang="zh-CN" altLang="en-US" sz="2800" kern="1200" dirty="0">
                <a:solidFill>
                  <a:srgbClr val="FF0000"/>
                </a:solidFill>
              </a:rPr>
              <a:t>生成</a:t>
            </a:r>
            <a:r>
              <a:rPr lang="zh-CN" altLang="en-US" sz="2800" kern="1200" dirty="0">
                <a:solidFill>
                  <a:schemeClr val="tx1"/>
                </a:solidFill>
              </a:rPr>
              <a:t>相关内容的技术。</a:t>
            </a:r>
          </a:p>
        </p:txBody>
      </p:sp>
    </p:spTree>
    <p:custDataLst>
      <p:tags r:id="rId2"/>
    </p:custDataLst>
    <p:extLst>
      <p:ext uri="{BB962C8B-B14F-4D97-AF65-F5344CB8AC3E}">
        <p14:creationId xmlns:p14="http://schemas.microsoft.com/office/powerpoint/2010/main" val="6968336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38C41DD-6618-84EA-A8B2-48309A4FA591}"/>
              </a:ext>
            </a:extLst>
          </p:cNvPr>
          <p:cNvPicPr>
            <a:picLocks noChangeAspect="1"/>
          </p:cNvPicPr>
          <p:nvPr/>
        </p:nvPicPr>
        <p:blipFill rotWithShape="1">
          <a:blip r:embed="rId5"/>
          <a:srcRect r="-2507" b="69032"/>
          <a:stretch/>
        </p:blipFill>
        <p:spPr>
          <a:xfrm>
            <a:off x="768933" y="1238865"/>
            <a:ext cx="4726939" cy="4798142"/>
          </a:xfrm>
          <a:prstGeom prst="rect">
            <a:avLst/>
          </a:prstGeom>
        </p:spPr>
      </p:pic>
      <p:sp>
        <p:nvSpPr>
          <p:cNvPr id="9" name="文本框 8">
            <a:extLst>
              <a:ext uri="{FF2B5EF4-FFF2-40B4-BE49-F238E27FC236}">
                <a16:creationId xmlns:a16="http://schemas.microsoft.com/office/drawing/2014/main" id="{93A5DB26-9E43-7D82-CDFB-4E2A14600439}"/>
              </a:ext>
            </a:extLst>
          </p:cNvPr>
          <p:cNvSpPr txBox="1"/>
          <p:nvPr/>
        </p:nvSpPr>
        <p:spPr>
          <a:xfrm>
            <a:off x="1213186" y="6127726"/>
            <a:ext cx="3838432" cy="369332"/>
          </a:xfrm>
          <a:prstGeom prst="rect">
            <a:avLst/>
          </a:prstGeom>
          <a:noFill/>
        </p:spPr>
        <p:txBody>
          <a:bodyPr wrap="square">
            <a:spAutoFit/>
          </a:bodyPr>
          <a:lstStyle/>
          <a:p>
            <a:r>
              <a:rPr kumimoji="0" lang="en-US" altLang="zh-CN" b="0" i="0" u="none" strike="noStrike" kern="1200" cap="none" spc="0" normalizeH="0" baseline="0" noProof="0" dirty="0">
                <a:ln>
                  <a:noFill/>
                </a:ln>
                <a:solidFill>
                  <a:srgbClr val="FF0000"/>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2023</a:t>
            </a:r>
            <a:r>
              <a:rPr kumimoji="0" lang="zh-CN" altLang="en-US" b="0" i="0" u="none" strike="noStrike" kern="1200" cap="none" spc="0" normalizeH="0" baseline="0" noProof="0" dirty="0">
                <a:ln>
                  <a:noFill/>
                </a:ln>
                <a:solidFill>
                  <a:srgbClr val="FF0000"/>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年</a:t>
            </a:r>
            <a:r>
              <a:rPr kumimoji="0" lang="en-US" altLang="zh-CN" b="0" i="0" u="none" strike="noStrike" kern="1200" cap="none" spc="0" normalizeH="0" baseline="0" noProof="0" dirty="0">
                <a:ln>
                  <a:noFill/>
                </a:ln>
                <a:solidFill>
                  <a:srgbClr val="FF0000"/>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11</a:t>
            </a:r>
            <a:r>
              <a:rPr kumimoji="0" lang="zh-CN" altLang="en-US" b="0" i="0" u="none" strike="noStrike" kern="1200" cap="none" spc="0" normalizeH="0" baseline="0" noProof="0" dirty="0">
                <a:ln>
                  <a:noFill/>
                </a:ln>
                <a:solidFill>
                  <a:srgbClr val="FF0000"/>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月</a:t>
            </a:r>
            <a:r>
              <a:rPr kumimoji="0" lang="en-US" altLang="zh-CN" b="0" i="0" u="none" strike="noStrike" kern="1200" cap="none" spc="0" normalizeH="0" baseline="0" noProof="0" dirty="0">
                <a:ln>
                  <a:noFill/>
                </a:ln>
                <a:solidFill>
                  <a:srgbClr val="FF0000"/>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24</a:t>
            </a:r>
            <a:r>
              <a:rPr kumimoji="0" lang="zh-CN" altLang="en-US" b="0" i="0" u="none" strike="noStrike" kern="1200" cap="none" spc="0" normalizeH="0" baseline="0" noProof="0" dirty="0">
                <a:ln>
                  <a:noFill/>
                </a:ln>
                <a:solidFill>
                  <a:srgbClr val="FF0000"/>
                </a:solidFill>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日   </a:t>
            </a:r>
            <a:r>
              <a:rPr kumimoji="0" lang="zh-CN" altLang="en-US" b="0" i="0" u="none" strike="noStrike" kern="1200" cap="none" spc="0" normalizeH="0" baseline="0" noProof="0" dirty="0">
                <a:ln>
                  <a:noFill/>
                </a:ln>
                <a:effectLst/>
                <a:uLnTx/>
                <a:uFillTx/>
                <a:latin typeface="OPPOSans R" panose="00020600040101010101" pitchFamily="18" charset="-122"/>
                <a:ea typeface="OPPOSans R" panose="00020600040101010101" pitchFamily="18" charset="-122"/>
                <a:cs typeface="OPPOSans R" panose="00020600040101010101" pitchFamily="18" charset="-122"/>
                <a:sym typeface="Calibri" panose="020F0502020204030204" pitchFamily="34" charset="0"/>
              </a:rPr>
              <a:t>工业和信息化部</a:t>
            </a:r>
            <a:endParaRPr lang="zh-CN" altLang="en-US" dirty="0"/>
          </a:p>
        </p:txBody>
      </p:sp>
      <p:sp>
        <p:nvSpPr>
          <p:cNvPr id="12" name="文本框 11">
            <a:extLst>
              <a:ext uri="{FF2B5EF4-FFF2-40B4-BE49-F238E27FC236}">
                <a16:creationId xmlns:a16="http://schemas.microsoft.com/office/drawing/2014/main" id="{BB9E4F3B-8DE0-0F5B-AF77-76BCD75239F0}"/>
              </a:ext>
            </a:extLst>
          </p:cNvPr>
          <p:cNvSpPr txBox="1"/>
          <p:nvPr/>
        </p:nvSpPr>
        <p:spPr>
          <a:xfrm>
            <a:off x="5742038" y="1460541"/>
            <a:ext cx="6115664" cy="4401205"/>
          </a:xfrm>
          <a:prstGeom prst="rect">
            <a:avLst/>
          </a:prstGeom>
          <a:noFill/>
        </p:spPr>
        <p:txBody>
          <a:bodyPr wrap="square">
            <a:spAutoFit/>
          </a:bodyPr>
          <a:lstStyle/>
          <a:p>
            <a:r>
              <a:rPr lang="zh-CN" altLang="en-US" sz="2000" b="0" i="0" dirty="0">
                <a:solidFill>
                  <a:srgbClr val="333333"/>
                </a:solidFill>
                <a:effectLst/>
                <a:latin typeface="微软雅黑" panose="020B0503020204020204" pitchFamily="34" charset="-122"/>
                <a:ea typeface="微软雅黑" panose="020B0503020204020204" pitchFamily="34" charset="-122"/>
              </a:rPr>
              <a:t>支持行业组织、企业、</a:t>
            </a:r>
            <a:r>
              <a:rPr lang="zh-CN" altLang="en-US" sz="2000" b="0" i="0" dirty="0">
                <a:solidFill>
                  <a:srgbClr val="FF0000"/>
                </a:solidFill>
                <a:effectLst/>
                <a:latin typeface="微软雅黑" panose="020B0503020204020204" pitchFamily="34" charset="-122"/>
                <a:ea typeface="微软雅黑" panose="020B0503020204020204" pitchFamily="34" charset="-122"/>
              </a:rPr>
              <a:t>教育</a:t>
            </a:r>
            <a:r>
              <a:rPr lang="zh-CN" altLang="en-US" sz="2000" b="0" i="0" dirty="0">
                <a:solidFill>
                  <a:srgbClr val="333333"/>
                </a:solidFill>
                <a:effectLst/>
                <a:latin typeface="微软雅黑" panose="020B0503020204020204" pitchFamily="34" charset="-122"/>
                <a:ea typeface="微软雅黑" panose="020B0503020204020204" pitchFamily="34" charset="-122"/>
              </a:rPr>
              <a:t>和科研机构、公共文化机构、有关专业机构等在</a:t>
            </a:r>
            <a:r>
              <a:rPr lang="zh-CN" altLang="en-US" sz="2000" b="0" i="0" dirty="0">
                <a:solidFill>
                  <a:srgbClr val="FF0000"/>
                </a:solidFill>
                <a:effectLst/>
                <a:latin typeface="微软雅黑" panose="020B0503020204020204" pitchFamily="34" charset="-122"/>
                <a:ea typeface="微软雅黑" panose="020B0503020204020204" pitchFamily="34" charset="-122"/>
              </a:rPr>
              <a:t>生成式人工智能技术创新</a:t>
            </a:r>
            <a:r>
              <a:rPr lang="zh-CN" altLang="en-US" sz="2000" b="0" i="0" dirty="0">
                <a:solidFill>
                  <a:srgbClr val="333333"/>
                </a:solidFill>
                <a:effectLst/>
                <a:latin typeface="微软雅黑" panose="020B0503020204020204" pitchFamily="34" charset="-122"/>
                <a:ea typeface="微软雅黑" panose="020B0503020204020204" pitchFamily="34" charset="-122"/>
              </a:rPr>
              <a:t>、数据资源建设、转化应用、风险防范等方面开展协作。</a:t>
            </a:r>
            <a:endParaRPr lang="en-US" altLang="zh-CN" sz="2000" b="0" i="0" dirty="0">
              <a:solidFill>
                <a:srgbClr val="333333"/>
              </a:solidFill>
              <a:effectLst/>
              <a:latin typeface="微软雅黑" panose="020B0503020204020204" pitchFamily="34" charset="-122"/>
              <a:ea typeface="微软雅黑" panose="020B0503020204020204" pitchFamily="34" charset="-122"/>
            </a:endParaRPr>
          </a:p>
          <a:p>
            <a:endParaRPr lang="en-US" altLang="zh-CN" sz="2000" dirty="0">
              <a:solidFill>
                <a:srgbClr val="333333"/>
              </a:solidFill>
              <a:latin typeface="微软雅黑" panose="020B0503020204020204" pitchFamily="34" charset="-122"/>
              <a:ea typeface="微软雅黑" panose="020B0503020204020204" pitchFamily="34" charset="-122"/>
            </a:endParaRPr>
          </a:p>
          <a:p>
            <a:endParaRPr lang="en-US" altLang="zh-CN" sz="2000" dirty="0">
              <a:solidFill>
                <a:srgbClr val="333333"/>
              </a:solidFill>
              <a:latin typeface="微软雅黑" panose="020B0503020204020204" pitchFamily="34" charset="-122"/>
              <a:ea typeface="微软雅黑" panose="020B0503020204020204" pitchFamily="34" charset="-122"/>
            </a:endParaRPr>
          </a:p>
          <a:p>
            <a:r>
              <a:rPr lang="zh-CN" altLang="en-US" sz="2000" dirty="0">
                <a:latin typeface="微软雅黑" panose="020B0503020204020204" pitchFamily="34" charset="-122"/>
                <a:ea typeface="微软雅黑" panose="020B0503020204020204" pitchFamily="34" charset="-122"/>
              </a:rPr>
              <a:t>教育者需要探索如何将生成式人工智能作为</a:t>
            </a:r>
            <a:r>
              <a:rPr lang="zh-CN" altLang="en-US" sz="2000" dirty="0">
                <a:solidFill>
                  <a:srgbClr val="FF0000"/>
                </a:solidFill>
                <a:latin typeface="微软雅黑" panose="020B0503020204020204" pitchFamily="34" charset="-122"/>
                <a:ea typeface="微软雅黑" panose="020B0503020204020204" pitchFamily="34" charset="-122"/>
              </a:rPr>
              <a:t>中小学信息科技教育</a:t>
            </a:r>
            <a:r>
              <a:rPr lang="zh-CN" altLang="en-US" sz="2000" dirty="0">
                <a:latin typeface="微软雅黑" panose="020B0503020204020204" pitchFamily="34" charset="-122"/>
                <a:ea typeface="微软雅黑" panose="020B0503020204020204" pitchFamily="34" charset="-122"/>
              </a:rPr>
              <a:t>的重要内容，让学生不仅可以体验生成式人工智能的特点、功能、优势和限制，还可以收集数据、训练人工智能模型，深度学习算法和人工智能应用，从而体悟人工智能的有限性和应用边界。同时，各地教研部门可以有针对性地加强以生成式人工智能为主题的教学教研，加强对</a:t>
            </a:r>
            <a:r>
              <a:rPr lang="zh-CN" altLang="en-US" sz="2000" dirty="0">
                <a:solidFill>
                  <a:srgbClr val="FF0000"/>
                </a:solidFill>
                <a:latin typeface="微软雅黑" panose="020B0503020204020204" pitchFamily="34" charset="-122"/>
                <a:ea typeface="微软雅黑" panose="020B0503020204020204" pitchFamily="34" charset="-122"/>
              </a:rPr>
              <a:t>中小学教师人工智能应用、人工智能伦理规范</a:t>
            </a:r>
            <a:r>
              <a:rPr lang="zh-CN" altLang="en-US" sz="2000" dirty="0">
                <a:latin typeface="微软雅黑" panose="020B0503020204020204" pitchFamily="34" charset="-122"/>
                <a:ea typeface="微软雅黑" panose="020B0503020204020204" pitchFamily="34" charset="-122"/>
              </a:rPr>
              <a:t>等主题的培训，为</a:t>
            </a:r>
            <a:r>
              <a:rPr lang="zh-CN" altLang="en-US" sz="2000" dirty="0">
                <a:solidFill>
                  <a:srgbClr val="FF0000"/>
                </a:solidFill>
                <a:latin typeface="微软雅黑" panose="020B0503020204020204" pitchFamily="34" charset="-122"/>
                <a:ea typeface="微软雅黑" panose="020B0503020204020204" pitchFamily="34" charset="-122"/>
              </a:rPr>
              <a:t>生成式人工智能进入课堂</a:t>
            </a:r>
            <a:r>
              <a:rPr lang="zh-CN" altLang="en-US" sz="2000" dirty="0">
                <a:latin typeface="微软雅黑" panose="020B0503020204020204" pitchFamily="34" charset="-122"/>
                <a:ea typeface="微软雅黑" panose="020B0503020204020204" pitchFamily="34" charset="-122"/>
              </a:rPr>
              <a:t>做好充足准备。（中国教育报 </a:t>
            </a:r>
            <a:r>
              <a:rPr lang="en-US" altLang="zh-CN" sz="2000" dirty="0">
                <a:latin typeface="微软雅黑" panose="020B0503020204020204" pitchFamily="34" charset="-122"/>
                <a:ea typeface="微软雅黑" panose="020B0503020204020204" pitchFamily="34" charset="-122"/>
              </a:rPr>
              <a:t>2023.09.22</a:t>
            </a:r>
            <a:r>
              <a:rPr lang="zh-CN" altLang="en-US" sz="2000" dirty="0">
                <a:latin typeface="微软雅黑" panose="020B0503020204020204" pitchFamily="34" charset="-122"/>
                <a:ea typeface="微软雅黑" panose="020B0503020204020204" pitchFamily="34" charset="-122"/>
              </a:rPr>
              <a:t>）</a:t>
            </a:r>
          </a:p>
        </p:txBody>
      </p:sp>
    </p:spTree>
    <p:custDataLst>
      <p:tags r:id="rId2"/>
    </p:custDataLst>
    <p:extLst>
      <p:ext uri="{BB962C8B-B14F-4D97-AF65-F5344CB8AC3E}">
        <p14:creationId xmlns:p14="http://schemas.microsoft.com/office/powerpoint/2010/main" val="1329974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hlinkClick r:id="rId7"/>
            <a:extLst>
              <a:ext uri="{FF2B5EF4-FFF2-40B4-BE49-F238E27FC236}">
                <a16:creationId xmlns:a16="http://schemas.microsoft.com/office/drawing/2014/main" id="{FE8F04E3-25DD-2E26-7232-1ADD426E6E89}"/>
              </a:ext>
            </a:extLst>
          </p:cNvPr>
          <p:cNvPicPr>
            <a:picLocks noChangeAspect="1"/>
          </p:cNvPicPr>
          <p:nvPr/>
        </p:nvPicPr>
        <p:blipFill>
          <a:blip r:embed="rId8">
            <a:clrChange>
              <a:clrFrom>
                <a:srgbClr val="FFFFFF">
                  <a:alpha val="100000"/>
                </a:srgbClr>
              </a:clrFrom>
              <a:clrTo>
                <a:srgbClr val="FFFFFF">
                  <a:alpha val="100000"/>
                  <a:alpha val="0"/>
                </a:srgbClr>
              </a:clrTo>
            </a:clrChange>
          </a:blip>
          <a:stretch>
            <a:fillRect/>
          </a:stretch>
        </p:blipFill>
        <p:spPr>
          <a:xfrm>
            <a:off x="7968689" y="2535194"/>
            <a:ext cx="2351628" cy="662240"/>
          </a:xfrm>
          <a:prstGeom prst="rect">
            <a:avLst/>
          </a:prstGeom>
          <a:solidFill>
            <a:schemeClr val="bg1"/>
          </a:solidFill>
          <a:ln>
            <a:noFill/>
          </a:ln>
        </p:spPr>
      </p:pic>
      <p:pic>
        <p:nvPicPr>
          <p:cNvPr id="3" name="图片 2">
            <a:hlinkClick r:id="rId9"/>
            <a:extLst>
              <a:ext uri="{FF2B5EF4-FFF2-40B4-BE49-F238E27FC236}">
                <a16:creationId xmlns:a16="http://schemas.microsoft.com/office/drawing/2014/main" id="{9A9B59E8-2F00-9FC6-3A24-84AA8DC5D44F}"/>
              </a:ext>
            </a:extLst>
          </p:cNvPr>
          <p:cNvPicPr>
            <a:picLocks noChangeAspect="1"/>
          </p:cNvPicPr>
          <p:nvPr/>
        </p:nvPicPr>
        <p:blipFill>
          <a:blip r:embed="rId10"/>
          <a:stretch>
            <a:fillRect/>
          </a:stretch>
        </p:blipFill>
        <p:spPr>
          <a:xfrm>
            <a:off x="4655312" y="2434495"/>
            <a:ext cx="2033921" cy="706252"/>
          </a:xfrm>
          <a:prstGeom prst="rect">
            <a:avLst/>
          </a:prstGeom>
        </p:spPr>
      </p:pic>
      <p:pic>
        <p:nvPicPr>
          <p:cNvPr id="4" name="图片 3">
            <a:hlinkClick r:id="rId11"/>
            <a:extLst>
              <a:ext uri="{FF2B5EF4-FFF2-40B4-BE49-F238E27FC236}">
                <a16:creationId xmlns:a16="http://schemas.microsoft.com/office/drawing/2014/main" id="{504E5492-DBC0-8020-E07D-6AB069F95380}"/>
              </a:ext>
            </a:extLst>
          </p:cNvPr>
          <p:cNvPicPr>
            <a:picLocks noChangeAspect="1"/>
          </p:cNvPicPr>
          <p:nvPr/>
        </p:nvPicPr>
        <p:blipFill>
          <a:blip r:embed="rId12"/>
          <a:stretch>
            <a:fillRect/>
          </a:stretch>
        </p:blipFill>
        <p:spPr>
          <a:xfrm>
            <a:off x="8076523" y="1461663"/>
            <a:ext cx="1546162" cy="662240"/>
          </a:xfrm>
          <a:prstGeom prst="rect">
            <a:avLst/>
          </a:prstGeom>
        </p:spPr>
      </p:pic>
      <p:grpSp>
        <p:nvGrpSpPr>
          <p:cNvPr id="5" name="组合 4">
            <a:extLst>
              <a:ext uri="{FF2B5EF4-FFF2-40B4-BE49-F238E27FC236}">
                <a16:creationId xmlns:a16="http://schemas.microsoft.com/office/drawing/2014/main" id="{461C6457-7DC0-4EE7-8DCA-6C57DFEBC008}"/>
              </a:ext>
            </a:extLst>
          </p:cNvPr>
          <p:cNvGrpSpPr/>
          <p:nvPr/>
        </p:nvGrpSpPr>
        <p:grpSpPr>
          <a:xfrm>
            <a:off x="909377" y="1361878"/>
            <a:ext cx="2295526" cy="706253"/>
            <a:chOff x="8553450" y="1989393"/>
            <a:chExt cx="2295526" cy="706253"/>
          </a:xfrm>
        </p:grpSpPr>
        <p:pic>
          <p:nvPicPr>
            <p:cNvPr id="6" name="图片 5">
              <a:extLst>
                <a:ext uri="{FF2B5EF4-FFF2-40B4-BE49-F238E27FC236}">
                  <a16:creationId xmlns:a16="http://schemas.microsoft.com/office/drawing/2014/main" id="{D171846B-50BA-322A-082D-9AE0B7F25365}"/>
                </a:ext>
              </a:extLst>
            </p:cNvPr>
            <p:cNvPicPr>
              <a:picLocks noChangeAspect="1"/>
            </p:cNvPicPr>
            <p:nvPr/>
          </p:nvPicPr>
          <p:blipFill rotWithShape="1">
            <a:blip r:embed="rId13">
              <a:extLst>
                <a:ext uri="{BEBA8EAE-BF5A-486C-A8C5-ECC9F3942E4B}">
                  <a14:imgProps xmlns:a14="http://schemas.microsoft.com/office/drawing/2010/main">
                    <a14:imgLayer r:embed="rId14">
                      <a14:imgEffect>
                        <a14:backgroundRemoval t="10000" b="90000" l="10000" r="90000">
                          <a14:foregroundMark x1="43175" y1="45614" x2="59048" y2="49123"/>
                          <a14:foregroundMark x1="59048" y1="49123" x2="44127" y2="22807"/>
                          <a14:foregroundMark x1="44127" y1="22807" x2="40635" y2="55556"/>
                          <a14:foregroundMark x1="40635" y1="55556" x2="57143" y2="65497"/>
                          <a14:foregroundMark x1="57143" y1="65497" x2="37143" y2="63158"/>
                          <a14:foregroundMark x1="37143" y1="63158" x2="35873" y2="32164"/>
                          <a14:foregroundMark x1="35873" y1="32164" x2="58095" y2="19298"/>
                          <a14:foregroundMark x1="58095" y1="19298" x2="59365" y2="53216"/>
                          <a14:foregroundMark x1="59365" y1="53216" x2="58095" y2="63158"/>
                          <a14:foregroundMark x1="39365" y1="18129" x2="38413" y2="22807"/>
                          <a14:foregroundMark x1="40635" y1="18713" x2="43175" y2="26901"/>
                          <a14:foregroundMark x1="37460" y1="23392" x2="36190" y2="35673"/>
                          <a14:foregroundMark x1="40635" y1="16959" x2="58730" y2="15205"/>
                          <a14:foregroundMark x1="58730" y1="15205" x2="61587" y2="23977"/>
                          <a14:foregroundMark x1="59365" y1="16959" x2="61905" y2="53216"/>
                          <a14:foregroundMark x1="61905" y1="53216" x2="59365" y2="68421"/>
                          <a14:foregroundMark x1="58413" y1="17544" x2="60952" y2="42105"/>
                          <a14:foregroundMark x1="61270" y1="16959" x2="62857" y2="40936"/>
                        </a14:backgroundRemoval>
                      </a14:imgEffect>
                    </a14:imgLayer>
                  </a14:imgProps>
                </a:ext>
              </a:extLst>
            </a:blip>
            <a:srcRect l="25783" r="31354" b="20885"/>
            <a:stretch/>
          </p:blipFill>
          <p:spPr>
            <a:xfrm>
              <a:off x="8553450" y="1989393"/>
              <a:ext cx="704850" cy="706253"/>
            </a:xfrm>
            <a:prstGeom prst="rect">
              <a:avLst/>
            </a:prstGeom>
          </p:spPr>
        </p:pic>
        <p:sp>
          <p:nvSpPr>
            <p:cNvPr id="7" name="文本框 6">
              <a:extLst>
                <a:ext uri="{FF2B5EF4-FFF2-40B4-BE49-F238E27FC236}">
                  <a16:creationId xmlns:a16="http://schemas.microsoft.com/office/drawing/2014/main" id="{A5EEC014-36D8-2910-7030-99E060E4F271}"/>
                </a:ext>
              </a:extLst>
            </p:cNvPr>
            <p:cNvSpPr txBox="1"/>
            <p:nvPr>
              <p:custDataLst>
                <p:tags r:id="rId4"/>
              </p:custDataLst>
            </p:nvPr>
          </p:nvSpPr>
          <p:spPr>
            <a:xfrm>
              <a:off x="9172576" y="2059272"/>
              <a:ext cx="1676400" cy="523220"/>
            </a:xfrm>
            <a:prstGeom prst="rect">
              <a:avLst/>
            </a:prstGeom>
            <a:noFill/>
          </p:spPr>
          <p:txBody>
            <a:bodyPr wrap="square" rtlCol="0">
              <a:spAutoFit/>
            </a:bodyPr>
            <a:lstStyle/>
            <a:p>
              <a:pPr lvl="0"/>
              <a:r>
                <a:rPr lang="zh-CN" altLang="en-US" sz="2800" dirty="0">
                  <a:latin typeface="思源黑体 CN Bold" panose="020B0800000000000000" pitchFamily="34" charset="-122"/>
                  <a:ea typeface="思源黑体 CN Bold" panose="020B0800000000000000" pitchFamily="34" charset="-122"/>
                  <a:cs typeface="阿里巴巴普惠体 R" panose="00020600040101010101" charset="-122"/>
                </a:rPr>
                <a:t>淘宝问问</a:t>
              </a:r>
            </a:p>
          </p:txBody>
        </p:sp>
      </p:grpSp>
      <p:pic>
        <p:nvPicPr>
          <p:cNvPr id="10" name="图片 9">
            <a:extLst>
              <a:ext uri="{FF2B5EF4-FFF2-40B4-BE49-F238E27FC236}">
                <a16:creationId xmlns:a16="http://schemas.microsoft.com/office/drawing/2014/main" id="{50850D17-9D04-710D-4A89-653D124DFB3A}"/>
              </a:ext>
            </a:extLst>
          </p:cNvPr>
          <p:cNvPicPr>
            <a:picLocks noChangeAspect="1"/>
          </p:cNvPicPr>
          <p:nvPr/>
        </p:nvPicPr>
        <p:blipFill>
          <a:blip r:embed="rId15"/>
          <a:stretch>
            <a:fillRect/>
          </a:stretch>
        </p:blipFill>
        <p:spPr>
          <a:xfrm>
            <a:off x="909377" y="2478167"/>
            <a:ext cx="2215804" cy="706254"/>
          </a:xfrm>
          <a:prstGeom prst="rect">
            <a:avLst/>
          </a:prstGeom>
        </p:spPr>
      </p:pic>
      <p:pic>
        <p:nvPicPr>
          <p:cNvPr id="11" name="图片 10">
            <a:hlinkClick r:id="rId16"/>
            <a:extLst>
              <a:ext uri="{FF2B5EF4-FFF2-40B4-BE49-F238E27FC236}">
                <a16:creationId xmlns:a16="http://schemas.microsoft.com/office/drawing/2014/main" id="{92118920-1623-A322-F743-7EBF79E0410B}"/>
              </a:ext>
            </a:extLst>
          </p:cNvPr>
          <p:cNvPicPr>
            <a:picLocks noChangeAspect="1"/>
          </p:cNvPicPr>
          <p:nvPr/>
        </p:nvPicPr>
        <p:blipFill>
          <a:blip r:embed="rId17"/>
          <a:stretch>
            <a:fillRect/>
          </a:stretch>
        </p:blipFill>
        <p:spPr>
          <a:xfrm>
            <a:off x="909378" y="3760024"/>
            <a:ext cx="2215804" cy="718085"/>
          </a:xfrm>
          <a:prstGeom prst="rect">
            <a:avLst/>
          </a:prstGeom>
        </p:spPr>
      </p:pic>
      <p:pic>
        <p:nvPicPr>
          <p:cNvPr id="13" name="图片 12">
            <a:hlinkClick r:id="rId18"/>
            <a:extLst>
              <a:ext uri="{FF2B5EF4-FFF2-40B4-BE49-F238E27FC236}">
                <a16:creationId xmlns:a16="http://schemas.microsoft.com/office/drawing/2014/main" id="{F91D4CF4-8FA4-6A28-3CE3-7EB896F380EC}"/>
              </a:ext>
            </a:extLst>
          </p:cNvPr>
          <p:cNvPicPr>
            <a:picLocks noChangeAspect="1"/>
          </p:cNvPicPr>
          <p:nvPr/>
        </p:nvPicPr>
        <p:blipFill>
          <a:blip r:embed="rId19"/>
          <a:stretch>
            <a:fillRect/>
          </a:stretch>
        </p:blipFill>
        <p:spPr>
          <a:xfrm>
            <a:off x="4660756" y="1361878"/>
            <a:ext cx="2271713" cy="631508"/>
          </a:xfrm>
          <a:prstGeom prst="rect">
            <a:avLst/>
          </a:prstGeom>
        </p:spPr>
      </p:pic>
      <p:pic>
        <p:nvPicPr>
          <p:cNvPr id="14" name="图片 13">
            <a:hlinkClick r:id="rId20"/>
            <a:extLst>
              <a:ext uri="{FF2B5EF4-FFF2-40B4-BE49-F238E27FC236}">
                <a16:creationId xmlns:a16="http://schemas.microsoft.com/office/drawing/2014/main" id="{6709B213-0AF0-6CC7-EEA1-624F85FC6EFE}"/>
              </a:ext>
            </a:extLst>
          </p:cNvPr>
          <p:cNvPicPr>
            <a:picLocks noChangeAspect="1"/>
          </p:cNvPicPr>
          <p:nvPr/>
        </p:nvPicPr>
        <p:blipFill>
          <a:blip r:embed="rId21"/>
          <a:stretch>
            <a:fillRect/>
          </a:stretch>
        </p:blipFill>
        <p:spPr>
          <a:xfrm>
            <a:off x="4654721" y="3690145"/>
            <a:ext cx="2277748" cy="631508"/>
          </a:xfrm>
          <a:prstGeom prst="rect">
            <a:avLst/>
          </a:prstGeom>
        </p:spPr>
      </p:pic>
      <p:pic>
        <p:nvPicPr>
          <p:cNvPr id="15" name="图片 14">
            <a:hlinkClick r:id="rId22"/>
            <a:extLst>
              <a:ext uri="{FF2B5EF4-FFF2-40B4-BE49-F238E27FC236}">
                <a16:creationId xmlns:a16="http://schemas.microsoft.com/office/drawing/2014/main" id="{752EE332-25CB-6707-5C5F-75E13197A48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076523" y="3933217"/>
            <a:ext cx="3310442" cy="406397"/>
          </a:xfrm>
          <a:prstGeom prst="rect">
            <a:avLst/>
          </a:prstGeom>
        </p:spPr>
      </p:pic>
      <p:pic>
        <p:nvPicPr>
          <p:cNvPr id="16" name="图片 15">
            <a:hlinkClick r:id="rId24"/>
            <a:extLst>
              <a:ext uri="{FF2B5EF4-FFF2-40B4-BE49-F238E27FC236}">
                <a16:creationId xmlns:a16="http://schemas.microsoft.com/office/drawing/2014/main" id="{31B5D9E3-4BE3-7B8F-CBBF-27565868A70F}"/>
              </a:ext>
            </a:extLst>
          </p:cNvPr>
          <p:cNvPicPr>
            <a:picLocks noChangeAspect="1"/>
          </p:cNvPicPr>
          <p:nvPr/>
        </p:nvPicPr>
        <p:blipFill>
          <a:blip r:embed="rId25"/>
          <a:stretch>
            <a:fillRect/>
          </a:stretch>
        </p:blipFill>
        <p:spPr>
          <a:xfrm>
            <a:off x="4570044" y="4745899"/>
            <a:ext cx="2447101" cy="706252"/>
          </a:xfrm>
          <a:prstGeom prst="rect">
            <a:avLst/>
          </a:prstGeom>
        </p:spPr>
      </p:pic>
      <p:grpSp>
        <p:nvGrpSpPr>
          <p:cNvPr id="17" name="组合 16">
            <a:extLst>
              <a:ext uri="{FF2B5EF4-FFF2-40B4-BE49-F238E27FC236}">
                <a16:creationId xmlns:a16="http://schemas.microsoft.com/office/drawing/2014/main" id="{F749739A-C073-216A-E0B7-7C7445A825FB}"/>
              </a:ext>
            </a:extLst>
          </p:cNvPr>
          <p:cNvGrpSpPr/>
          <p:nvPr/>
        </p:nvGrpSpPr>
        <p:grpSpPr>
          <a:xfrm>
            <a:off x="883463" y="4841687"/>
            <a:ext cx="2359410" cy="654435"/>
            <a:chOff x="874068" y="4720654"/>
            <a:chExt cx="2359410" cy="654435"/>
          </a:xfrm>
        </p:grpSpPr>
        <p:pic>
          <p:nvPicPr>
            <p:cNvPr id="18" name="图片 17">
              <a:extLst>
                <a:ext uri="{FF2B5EF4-FFF2-40B4-BE49-F238E27FC236}">
                  <a16:creationId xmlns:a16="http://schemas.microsoft.com/office/drawing/2014/main" id="{8047FFBB-3AF4-2513-379E-ABED0E91A951}"/>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874068" y="4720654"/>
              <a:ext cx="654435" cy="654435"/>
            </a:xfrm>
            <a:prstGeom prst="rect">
              <a:avLst/>
            </a:prstGeom>
          </p:spPr>
        </p:pic>
        <p:sp>
          <p:nvSpPr>
            <p:cNvPr id="19" name="文本框 18">
              <a:extLst>
                <a:ext uri="{FF2B5EF4-FFF2-40B4-BE49-F238E27FC236}">
                  <a16:creationId xmlns:a16="http://schemas.microsoft.com/office/drawing/2014/main" id="{62BA23B7-3DB0-B355-40F2-9E2E91B2B89E}"/>
                </a:ext>
              </a:extLst>
            </p:cNvPr>
            <p:cNvSpPr txBox="1"/>
            <p:nvPr>
              <p:custDataLst>
                <p:tags r:id="rId3"/>
              </p:custDataLst>
            </p:nvPr>
          </p:nvSpPr>
          <p:spPr>
            <a:xfrm>
              <a:off x="1557078" y="4758766"/>
              <a:ext cx="1676400" cy="523220"/>
            </a:xfrm>
            <a:prstGeom prst="rect">
              <a:avLst/>
            </a:prstGeom>
            <a:noFill/>
          </p:spPr>
          <p:txBody>
            <a:bodyPr wrap="square" rtlCol="0">
              <a:spAutoFit/>
            </a:bodyPr>
            <a:lstStyle/>
            <a:p>
              <a:pPr lvl="0"/>
              <a:r>
                <a:rPr lang="zh-CN" altLang="en-US" sz="2800" dirty="0">
                  <a:latin typeface="思源黑体 CN Bold" panose="020B0800000000000000" pitchFamily="34" charset="-122"/>
                  <a:ea typeface="思源黑体 CN Bold" panose="020B0800000000000000" pitchFamily="34" charset="-122"/>
                  <a:cs typeface="阿里巴巴普惠体 R" panose="00020600040101010101" charset="-122"/>
                </a:rPr>
                <a:t>光速写作</a:t>
              </a:r>
            </a:p>
          </p:txBody>
        </p:sp>
      </p:grpSp>
      <p:pic>
        <p:nvPicPr>
          <p:cNvPr id="20" name="图片 19">
            <a:hlinkClick r:id="rId27"/>
            <a:extLst>
              <a:ext uri="{FF2B5EF4-FFF2-40B4-BE49-F238E27FC236}">
                <a16:creationId xmlns:a16="http://schemas.microsoft.com/office/drawing/2014/main" id="{1DBC2166-29CF-5150-F6F2-62B13190B9EB}"/>
              </a:ext>
            </a:extLst>
          </p:cNvPr>
          <p:cNvPicPr>
            <a:picLocks noChangeAspect="1"/>
          </p:cNvPicPr>
          <p:nvPr/>
        </p:nvPicPr>
        <p:blipFill>
          <a:blip r:embed="rId28"/>
          <a:stretch>
            <a:fillRect/>
          </a:stretch>
        </p:blipFill>
        <p:spPr>
          <a:xfrm>
            <a:off x="7968689" y="4788309"/>
            <a:ext cx="2533650" cy="707813"/>
          </a:xfrm>
          <a:prstGeom prst="rect">
            <a:avLst/>
          </a:prstGeom>
        </p:spPr>
      </p:pic>
    </p:spTree>
    <p:custDataLst>
      <p:tags r:id="rId2"/>
    </p:custDataLst>
    <p:extLst>
      <p:ext uri="{BB962C8B-B14F-4D97-AF65-F5344CB8AC3E}">
        <p14:creationId xmlns:p14="http://schemas.microsoft.com/office/powerpoint/2010/main" val="1858464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任意多边形: 形状 15">
            <a:extLst>
              <a:ext uri="{FF2B5EF4-FFF2-40B4-BE49-F238E27FC236}">
                <a16:creationId xmlns:a16="http://schemas.microsoft.com/office/drawing/2014/main" id="{2230F8C3-105F-44EE-8D81-24679999FC7A}"/>
              </a:ext>
            </a:extLst>
          </p:cNvPr>
          <p:cNvSpPr>
            <a:spLocks/>
          </p:cNvSpPr>
          <p:nvPr/>
        </p:nvSpPr>
        <p:spPr bwMode="auto">
          <a:xfrm flipH="1">
            <a:off x="0" y="0"/>
            <a:ext cx="5791200" cy="6858000"/>
          </a:xfrm>
          <a:custGeom>
            <a:avLst/>
            <a:gdLst>
              <a:gd name="connsiteX0" fmla="*/ 6446520 w 6446520"/>
              <a:gd name="connsiteY0" fmla="*/ 6858000 h 6858000"/>
              <a:gd name="connsiteX1" fmla="*/ 36150 w 6446520"/>
              <a:gd name="connsiteY1" fmla="*/ 6858000 h 6858000"/>
              <a:gd name="connsiteX2" fmla="*/ 33862 w 6446520"/>
              <a:gd name="connsiteY2" fmla="*/ 6850449 h 6858000"/>
              <a:gd name="connsiteX3" fmla="*/ 26755 w 6446520"/>
              <a:gd name="connsiteY3" fmla="*/ 6822858 h 6858000"/>
              <a:gd name="connsiteX4" fmla="*/ 20484 w 6446520"/>
              <a:gd name="connsiteY4" fmla="*/ 6795267 h 6858000"/>
              <a:gd name="connsiteX5" fmla="*/ 15050 w 6446520"/>
              <a:gd name="connsiteY5" fmla="*/ 6767676 h 6858000"/>
              <a:gd name="connsiteX6" fmla="*/ 10451 w 6446520"/>
              <a:gd name="connsiteY6" fmla="*/ 6740086 h 6858000"/>
              <a:gd name="connsiteX7" fmla="*/ 6689 w 6446520"/>
              <a:gd name="connsiteY7" fmla="*/ 6712077 h 6858000"/>
              <a:gd name="connsiteX8" fmla="*/ 3763 w 6446520"/>
              <a:gd name="connsiteY8" fmla="*/ 6684486 h 6858000"/>
              <a:gd name="connsiteX9" fmla="*/ 1672 w 6446520"/>
              <a:gd name="connsiteY9" fmla="*/ 6656895 h 6858000"/>
              <a:gd name="connsiteX10" fmla="*/ 418 w 6446520"/>
              <a:gd name="connsiteY10" fmla="*/ 6629305 h 6858000"/>
              <a:gd name="connsiteX11" fmla="*/ 0 w 6446520"/>
              <a:gd name="connsiteY11" fmla="*/ 6601296 h 6858000"/>
              <a:gd name="connsiteX12" fmla="*/ 418 w 6446520"/>
              <a:gd name="connsiteY12" fmla="*/ 6573287 h 6858000"/>
              <a:gd name="connsiteX13" fmla="*/ 1672 w 6446520"/>
              <a:gd name="connsiteY13" fmla="*/ 6545696 h 6858000"/>
              <a:gd name="connsiteX14" fmla="*/ 3763 w 6446520"/>
              <a:gd name="connsiteY14" fmla="*/ 6517687 h 6858000"/>
              <a:gd name="connsiteX15" fmla="*/ 6689 w 6446520"/>
              <a:gd name="connsiteY15" fmla="*/ 6490097 h 6858000"/>
              <a:gd name="connsiteX16" fmla="*/ 10451 w 6446520"/>
              <a:gd name="connsiteY16" fmla="*/ 6462088 h 6858000"/>
              <a:gd name="connsiteX17" fmla="*/ 15050 w 6446520"/>
              <a:gd name="connsiteY17" fmla="*/ 6434497 h 6858000"/>
              <a:gd name="connsiteX18" fmla="*/ 20484 w 6446520"/>
              <a:gd name="connsiteY18" fmla="*/ 6406906 h 6858000"/>
              <a:gd name="connsiteX19" fmla="*/ 26755 w 6446520"/>
              <a:gd name="connsiteY19" fmla="*/ 6378898 h 6858000"/>
              <a:gd name="connsiteX20" fmla="*/ 33862 w 6446520"/>
              <a:gd name="connsiteY20" fmla="*/ 6351307 h 6858000"/>
              <a:gd name="connsiteX21" fmla="*/ 42222 w 6446520"/>
              <a:gd name="connsiteY21" fmla="*/ 6324552 h 6858000"/>
              <a:gd name="connsiteX22" fmla="*/ 50583 w 6446520"/>
              <a:gd name="connsiteY22" fmla="*/ 6296961 h 6858000"/>
              <a:gd name="connsiteX23" fmla="*/ 60616 w 6446520"/>
              <a:gd name="connsiteY23" fmla="*/ 6269371 h 6858000"/>
              <a:gd name="connsiteX24" fmla="*/ 71067 w 6446520"/>
              <a:gd name="connsiteY24" fmla="*/ 6242198 h 6858000"/>
              <a:gd name="connsiteX25" fmla="*/ 82354 w 6446520"/>
              <a:gd name="connsiteY25" fmla="*/ 6215025 h 6858000"/>
              <a:gd name="connsiteX26" fmla="*/ 94896 w 6446520"/>
              <a:gd name="connsiteY26" fmla="*/ 6187853 h 6858000"/>
              <a:gd name="connsiteX27" fmla="*/ 107855 w 6446520"/>
              <a:gd name="connsiteY27" fmla="*/ 6161516 h 6858000"/>
              <a:gd name="connsiteX28" fmla="*/ 2928799 w 6446520"/>
              <a:gd name="connsiteY28" fmla="*/ 543454 h 6858000"/>
              <a:gd name="connsiteX29" fmla="*/ 2945103 w 6446520"/>
              <a:gd name="connsiteY29" fmla="*/ 512101 h 6858000"/>
              <a:gd name="connsiteX30" fmla="*/ 2963079 w 6446520"/>
              <a:gd name="connsiteY30" fmla="*/ 480748 h 6858000"/>
              <a:gd name="connsiteX31" fmla="*/ 2981055 w 6446520"/>
              <a:gd name="connsiteY31" fmla="*/ 451067 h 6858000"/>
              <a:gd name="connsiteX32" fmla="*/ 3000285 w 6446520"/>
              <a:gd name="connsiteY32" fmla="*/ 422222 h 6858000"/>
              <a:gd name="connsiteX33" fmla="*/ 3019933 w 6446520"/>
              <a:gd name="connsiteY33" fmla="*/ 393795 h 6858000"/>
              <a:gd name="connsiteX34" fmla="*/ 3040835 w 6446520"/>
              <a:gd name="connsiteY34" fmla="*/ 366623 h 6858000"/>
              <a:gd name="connsiteX35" fmla="*/ 3062573 w 6446520"/>
              <a:gd name="connsiteY35" fmla="*/ 339868 h 6858000"/>
              <a:gd name="connsiteX36" fmla="*/ 3085565 w 6446520"/>
              <a:gd name="connsiteY36" fmla="*/ 314786 h 6858000"/>
              <a:gd name="connsiteX37" fmla="*/ 3108557 w 6446520"/>
              <a:gd name="connsiteY37" fmla="*/ 289703 h 6858000"/>
              <a:gd name="connsiteX38" fmla="*/ 3132386 w 6446520"/>
              <a:gd name="connsiteY38" fmla="*/ 265875 h 6858000"/>
              <a:gd name="connsiteX39" fmla="*/ 3157050 w 6446520"/>
              <a:gd name="connsiteY39" fmla="*/ 243300 h 6858000"/>
              <a:gd name="connsiteX40" fmla="*/ 3182551 w 6446520"/>
              <a:gd name="connsiteY40" fmla="*/ 221562 h 6858000"/>
              <a:gd name="connsiteX41" fmla="*/ 3208469 w 6446520"/>
              <a:gd name="connsiteY41" fmla="*/ 200660 h 6858000"/>
              <a:gd name="connsiteX42" fmla="*/ 3235224 w 6446520"/>
              <a:gd name="connsiteY42" fmla="*/ 180594 h 6858000"/>
              <a:gd name="connsiteX43" fmla="*/ 3262815 w 6446520"/>
              <a:gd name="connsiteY43" fmla="*/ 161782 h 6858000"/>
              <a:gd name="connsiteX44" fmla="*/ 3290824 w 6446520"/>
              <a:gd name="connsiteY44" fmla="*/ 143389 h 6858000"/>
              <a:gd name="connsiteX45" fmla="*/ 3319669 w 6446520"/>
              <a:gd name="connsiteY45" fmla="*/ 126667 h 6858000"/>
              <a:gd name="connsiteX46" fmla="*/ 3348931 w 6446520"/>
              <a:gd name="connsiteY46" fmla="*/ 110781 h 6858000"/>
              <a:gd name="connsiteX47" fmla="*/ 3378612 w 6446520"/>
              <a:gd name="connsiteY47" fmla="*/ 95732 h 6858000"/>
              <a:gd name="connsiteX48" fmla="*/ 3409129 w 6446520"/>
              <a:gd name="connsiteY48" fmla="*/ 81518 h 6858000"/>
              <a:gd name="connsiteX49" fmla="*/ 3440482 w 6446520"/>
              <a:gd name="connsiteY49" fmla="*/ 68977 h 6858000"/>
              <a:gd name="connsiteX50" fmla="*/ 3471417 w 6446520"/>
              <a:gd name="connsiteY50" fmla="*/ 57272 h 6858000"/>
              <a:gd name="connsiteX51" fmla="*/ 3503607 w 6446520"/>
              <a:gd name="connsiteY51" fmla="*/ 46403 h 6858000"/>
              <a:gd name="connsiteX52" fmla="*/ 3536632 w 6446520"/>
              <a:gd name="connsiteY52" fmla="*/ 37206 h 6858000"/>
              <a:gd name="connsiteX53" fmla="*/ 3569239 w 6446520"/>
              <a:gd name="connsiteY53" fmla="*/ 28427 h 6858000"/>
              <a:gd name="connsiteX54" fmla="*/ 3602683 w 6446520"/>
              <a:gd name="connsiteY54" fmla="*/ 20902 h 6858000"/>
              <a:gd name="connsiteX55" fmla="*/ 3636544 w 6446520"/>
              <a:gd name="connsiteY55" fmla="*/ 14632 h 6858000"/>
              <a:gd name="connsiteX56" fmla="*/ 3671242 w 6446520"/>
              <a:gd name="connsiteY56" fmla="*/ 9615 h 6858000"/>
              <a:gd name="connsiteX57" fmla="*/ 3705521 w 6446520"/>
              <a:gd name="connsiteY57" fmla="*/ 5435 h 6858000"/>
              <a:gd name="connsiteX58" fmla="*/ 3740636 w 6446520"/>
              <a:gd name="connsiteY58" fmla="*/ 2090 h 6858000"/>
              <a:gd name="connsiteX59" fmla="*/ 3776170 w 6446520"/>
              <a:gd name="connsiteY59" fmla="*/ 418 h 6858000"/>
              <a:gd name="connsiteX60" fmla="*/ 3811703 w 6446520"/>
              <a:gd name="connsiteY60" fmla="*/ 0 h 6858000"/>
              <a:gd name="connsiteX61" fmla="*/ 6446520 w 6446520"/>
              <a:gd name="connsiteY61"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6446520" h="6858000">
                <a:moveTo>
                  <a:pt x="6446520" y="6858000"/>
                </a:moveTo>
                <a:lnTo>
                  <a:pt x="36150" y="6858000"/>
                </a:lnTo>
                <a:lnTo>
                  <a:pt x="33862" y="6850449"/>
                </a:lnTo>
                <a:lnTo>
                  <a:pt x="26755" y="6822858"/>
                </a:lnTo>
                <a:lnTo>
                  <a:pt x="20484" y="6795267"/>
                </a:lnTo>
                <a:lnTo>
                  <a:pt x="15050" y="6767676"/>
                </a:lnTo>
                <a:lnTo>
                  <a:pt x="10451" y="6740086"/>
                </a:lnTo>
                <a:lnTo>
                  <a:pt x="6689" y="6712077"/>
                </a:lnTo>
                <a:lnTo>
                  <a:pt x="3763" y="6684486"/>
                </a:lnTo>
                <a:lnTo>
                  <a:pt x="1672" y="6656895"/>
                </a:lnTo>
                <a:lnTo>
                  <a:pt x="418" y="6629305"/>
                </a:lnTo>
                <a:lnTo>
                  <a:pt x="0" y="6601296"/>
                </a:lnTo>
                <a:lnTo>
                  <a:pt x="418" y="6573287"/>
                </a:lnTo>
                <a:lnTo>
                  <a:pt x="1672" y="6545696"/>
                </a:lnTo>
                <a:lnTo>
                  <a:pt x="3763" y="6517687"/>
                </a:lnTo>
                <a:lnTo>
                  <a:pt x="6689" y="6490097"/>
                </a:lnTo>
                <a:lnTo>
                  <a:pt x="10451" y="6462088"/>
                </a:lnTo>
                <a:lnTo>
                  <a:pt x="15050" y="6434497"/>
                </a:lnTo>
                <a:lnTo>
                  <a:pt x="20484" y="6406906"/>
                </a:lnTo>
                <a:lnTo>
                  <a:pt x="26755" y="6378898"/>
                </a:lnTo>
                <a:lnTo>
                  <a:pt x="33862" y="6351307"/>
                </a:lnTo>
                <a:lnTo>
                  <a:pt x="42222" y="6324552"/>
                </a:lnTo>
                <a:lnTo>
                  <a:pt x="50583" y="6296961"/>
                </a:lnTo>
                <a:lnTo>
                  <a:pt x="60616" y="6269371"/>
                </a:lnTo>
                <a:lnTo>
                  <a:pt x="71067" y="6242198"/>
                </a:lnTo>
                <a:lnTo>
                  <a:pt x="82354" y="6215025"/>
                </a:lnTo>
                <a:lnTo>
                  <a:pt x="94896" y="6187853"/>
                </a:lnTo>
                <a:lnTo>
                  <a:pt x="107855" y="6161516"/>
                </a:lnTo>
                <a:lnTo>
                  <a:pt x="2928799" y="543454"/>
                </a:lnTo>
                <a:lnTo>
                  <a:pt x="2945103" y="512101"/>
                </a:lnTo>
                <a:lnTo>
                  <a:pt x="2963079" y="480748"/>
                </a:lnTo>
                <a:lnTo>
                  <a:pt x="2981055" y="451067"/>
                </a:lnTo>
                <a:lnTo>
                  <a:pt x="3000285" y="422222"/>
                </a:lnTo>
                <a:lnTo>
                  <a:pt x="3019933" y="393795"/>
                </a:lnTo>
                <a:lnTo>
                  <a:pt x="3040835" y="366623"/>
                </a:lnTo>
                <a:lnTo>
                  <a:pt x="3062573" y="339868"/>
                </a:lnTo>
                <a:lnTo>
                  <a:pt x="3085565" y="314786"/>
                </a:lnTo>
                <a:lnTo>
                  <a:pt x="3108557" y="289703"/>
                </a:lnTo>
                <a:lnTo>
                  <a:pt x="3132386" y="265875"/>
                </a:lnTo>
                <a:lnTo>
                  <a:pt x="3157050" y="243300"/>
                </a:lnTo>
                <a:lnTo>
                  <a:pt x="3182551" y="221562"/>
                </a:lnTo>
                <a:lnTo>
                  <a:pt x="3208469" y="200660"/>
                </a:lnTo>
                <a:lnTo>
                  <a:pt x="3235224" y="180594"/>
                </a:lnTo>
                <a:lnTo>
                  <a:pt x="3262815" y="161782"/>
                </a:lnTo>
                <a:lnTo>
                  <a:pt x="3290824" y="143389"/>
                </a:lnTo>
                <a:lnTo>
                  <a:pt x="3319669" y="126667"/>
                </a:lnTo>
                <a:lnTo>
                  <a:pt x="3348931" y="110781"/>
                </a:lnTo>
                <a:lnTo>
                  <a:pt x="3378612" y="95732"/>
                </a:lnTo>
                <a:lnTo>
                  <a:pt x="3409129" y="81518"/>
                </a:lnTo>
                <a:lnTo>
                  <a:pt x="3440482" y="68977"/>
                </a:lnTo>
                <a:lnTo>
                  <a:pt x="3471417" y="57272"/>
                </a:lnTo>
                <a:lnTo>
                  <a:pt x="3503607" y="46403"/>
                </a:lnTo>
                <a:lnTo>
                  <a:pt x="3536632" y="37206"/>
                </a:lnTo>
                <a:lnTo>
                  <a:pt x="3569239" y="28427"/>
                </a:lnTo>
                <a:lnTo>
                  <a:pt x="3602683" y="20902"/>
                </a:lnTo>
                <a:lnTo>
                  <a:pt x="3636544" y="14632"/>
                </a:lnTo>
                <a:lnTo>
                  <a:pt x="3671242" y="9615"/>
                </a:lnTo>
                <a:lnTo>
                  <a:pt x="3705521" y="5435"/>
                </a:lnTo>
                <a:lnTo>
                  <a:pt x="3740636" y="2090"/>
                </a:lnTo>
                <a:lnTo>
                  <a:pt x="3776170" y="418"/>
                </a:lnTo>
                <a:lnTo>
                  <a:pt x="3811703" y="0"/>
                </a:lnTo>
                <a:lnTo>
                  <a:pt x="6446520" y="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OPPOSans B"/>
              <a:ea typeface="OPPOSans R"/>
              <a:cs typeface="+mn-cs"/>
            </a:endParaRPr>
          </a:p>
        </p:txBody>
      </p:sp>
      <p:grpSp>
        <p:nvGrpSpPr>
          <p:cNvPr id="3" name="组合 2">
            <a:extLst>
              <a:ext uri="{FF2B5EF4-FFF2-40B4-BE49-F238E27FC236}">
                <a16:creationId xmlns:a16="http://schemas.microsoft.com/office/drawing/2014/main" id="{28D79E8A-5097-47BA-93D1-CD784CD38BD3}"/>
              </a:ext>
            </a:extLst>
          </p:cNvPr>
          <p:cNvGrpSpPr/>
          <p:nvPr/>
        </p:nvGrpSpPr>
        <p:grpSpPr>
          <a:xfrm>
            <a:off x="648701" y="1503864"/>
            <a:ext cx="2915243" cy="4345573"/>
            <a:chOff x="686801" y="1330893"/>
            <a:chExt cx="2915243" cy="4345573"/>
          </a:xfrm>
        </p:grpSpPr>
        <p:sp>
          <p:nvSpPr>
            <p:cNvPr id="22" name="文本框 21">
              <a:extLst>
                <a:ext uri="{FF2B5EF4-FFF2-40B4-BE49-F238E27FC236}">
                  <a16:creationId xmlns:a16="http://schemas.microsoft.com/office/drawing/2014/main" id="{1484E31D-C2D0-47E9-802B-31FCABD3284F}"/>
                </a:ext>
              </a:extLst>
            </p:cNvPr>
            <p:cNvSpPr txBox="1"/>
            <p:nvPr/>
          </p:nvSpPr>
          <p:spPr>
            <a:xfrm>
              <a:off x="1400800" y="1906203"/>
              <a:ext cx="2201244" cy="37702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39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rPr>
                <a:t>2</a:t>
              </a:r>
              <a:endParaRPr kumimoji="0" lang="zh-CN" altLang="en-US" sz="23900" b="0" i="0" u="none" strike="noStrike" kern="1200" cap="none" spc="0" normalizeH="0" baseline="0" noProof="0" dirty="0">
                <a:ln>
                  <a:noFill/>
                </a:ln>
                <a:solidFill>
                  <a:srgbClr val="FFFFFF"/>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endParaRPr>
            </a:p>
          </p:txBody>
        </p:sp>
        <p:sp>
          <p:nvSpPr>
            <p:cNvPr id="23" name="文本框 22">
              <a:extLst>
                <a:ext uri="{FF2B5EF4-FFF2-40B4-BE49-F238E27FC236}">
                  <a16:creationId xmlns:a16="http://schemas.microsoft.com/office/drawing/2014/main" id="{2182F59A-4AF4-4C75-A51E-5A9271E8433D}"/>
                </a:ext>
              </a:extLst>
            </p:cNvPr>
            <p:cNvSpPr txBox="1"/>
            <p:nvPr/>
          </p:nvSpPr>
          <p:spPr>
            <a:xfrm>
              <a:off x="686801" y="1330893"/>
              <a:ext cx="118987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rPr>
                <a:t>PART</a:t>
              </a:r>
              <a:endParaRPr kumimoji="0" lang="zh-CN" altLang="en-US" sz="2400" b="0" i="0" u="none" strike="noStrike" kern="1200" cap="none" spc="0" normalizeH="0" baseline="0" noProof="0" dirty="0">
                <a:ln>
                  <a:noFill/>
                </a:ln>
                <a:solidFill>
                  <a:srgbClr val="FB5103"/>
                </a:solidFill>
                <a:effectLst/>
                <a:uLnTx/>
                <a:uFillTx/>
                <a:latin typeface="OPPOSans B" panose="00020600040101010101" pitchFamily="18" charset="-122"/>
                <a:ea typeface="OPPOSans B" panose="00020600040101010101" pitchFamily="18" charset="-122"/>
                <a:cs typeface="OPPOSans B" panose="00020600040101010101" pitchFamily="18" charset="-122"/>
                <a:sym typeface="汉仪旗黑-55简" panose="00020600040101010101" pitchFamily="18" charset="-122"/>
              </a:endParaRPr>
            </a:p>
          </p:txBody>
        </p:sp>
        <p:cxnSp>
          <p:nvCxnSpPr>
            <p:cNvPr id="24" name="直接连接符 23">
              <a:extLst>
                <a:ext uri="{FF2B5EF4-FFF2-40B4-BE49-F238E27FC236}">
                  <a16:creationId xmlns:a16="http://schemas.microsoft.com/office/drawing/2014/main" id="{0B007EEC-AEEC-4395-BA87-743119C61337}"/>
                </a:ext>
              </a:extLst>
            </p:cNvPr>
            <p:cNvCxnSpPr>
              <a:cxnSpLocks/>
            </p:cNvCxnSpPr>
            <p:nvPr/>
          </p:nvCxnSpPr>
          <p:spPr>
            <a:xfrm rot="-900000" flipH="1">
              <a:off x="1671842" y="1337841"/>
              <a:ext cx="523964" cy="58522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4" name="组合 13">
            <a:extLst>
              <a:ext uri="{FF2B5EF4-FFF2-40B4-BE49-F238E27FC236}">
                <a16:creationId xmlns:a16="http://schemas.microsoft.com/office/drawing/2014/main" id="{8A5DFEEA-85CA-40BD-A9A3-A16D4CA80339}"/>
              </a:ext>
            </a:extLst>
          </p:cNvPr>
          <p:cNvGrpSpPr/>
          <p:nvPr/>
        </p:nvGrpSpPr>
        <p:grpSpPr>
          <a:xfrm>
            <a:off x="10647534" y="431637"/>
            <a:ext cx="1181400" cy="444600"/>
            <a:chOff x="2552700" y="5429250"/>
            <a:chExt cx="1181400" cy="444600"/>
          </a:xfrm>
          <a:solidFill>
            <a:schemeClr val="accent2"/>
          </a:solidFill>
        </p:grpSpPr>
        <p:sp>
          <p:nvSpPr>
            <p:cNvPr id="15" name="椭圆 14">
              <a:extLst>
                <a:ext uri="{FF2B5EF4-FFF2-40B4-BE49-F238E27FC236}">
                  <a16:creationId xmlns:a16="http://schemas.microsoft.com/office/drawing/2014/main" id="{85A067E3-5ED8-4D16-B500-851F39E74613}"/>
                </a:ext>
              </a:extLst>
            </p:cNvPr>
            <p:cNvSpPr/>
            <p:nvPr/>
          </p:nvSpPr>
          <p:spPr>
            <a:xfrm>
              <a:off x="25527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7" name="椭圆 16">
              <a:extLst>
                <a:ext uri="{FF2B5EF4-FFF2-40B4-BE49-F238E27FC236}">
                  <a16:creationId xmlns:a16="http://schemas.microsoft.com/office/drawing/2014/main" id="{BFB0147C-7277-4775-9816-866EB64828D3}"/>
                </a:ext>
              </a:extLst>
            </p:cNvPr>
            <p:cNvSpPr/>
            <p:nvPr/>
          </p:nvSpPr>
          <p:spPr>
            <a:xfrm>
              <a:off x="27369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8" name="椭圆 17">
              <a:extLst>
                <a:ext uri="{FF2B5EF4-FFF2-40B4-BE49-F238E27FC236}">
                  <a16:creationId xmlns:a16="http://schemas.microsoft.com/office/drawing/2014/main" id="{AC642211-CF73-4201-BCEA-51AC76367FBC}"/>
                </a:ext>
              </a:extLst>
            </p:cNvPr>
            <p:cNvSpPr/>
            <p:nvPr/>
          </p:nvSpPr>
          <p:spPr>
            <a:xfrm>
              <a:off x="29211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19" name="椭圆 18">
              <a:extLst>
                <a:ext uri="{FF2B5EF4-FFF2-40B4-BE49-F238E27FC236}">
                  <a16:creationId xmlns:a16="http://schemas.microsoft.com/office/drawing/2014/main" id="{1AC34819-4308-4B53-A1BF-8586136CD01B}"/>
                </a:ext>
              </a:extLst>
            </p:cNvPr>
            <p:cNvSpPr/>
            <p:nvPr/>
          </p:nvSpPr>
          <p:spPr>
            <a:xfrm>
              <a:off x="31053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0" name="椭圆 19">
              <a:extLst>
                <a:ext uri="{FF2B5EF4-FFF2-40B4-BE49-F238E27FC236}">
                  <a16:creationId xmlns:a16="http://schemas.microsoft.com/office/drawing/2014/main" id="{461601D4-3EC8-4B3D-AD33-9597A9DAE918}"/>
                </a:ext>
              </a:extLst>
            </p:cNvPr>
            <p:cNvSpPr/>
            <p:nvPr/>
          </p:nvSpPr>
          <p:spPr>
            <a:xfrm>
              <a:off x="32895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1" name="椭圆 20">
              <a:extLst>
                <a:ext uri="{FF2B5EF4-FFF2-40B4-BE49-F238E27FC236}">
                  <a16:creationId xmlns:a16="http://schemas.microsoft.com/office/drawing/2014/main" id="{A182F0C8-8512-40D6-9070-6154768EF59D}"/>
                </a:ext>
              </a:extLst>
            </p:cNvPr>
            <p:cNvSpPr/>
            <p:nvPr/>
          </p:nvSpPr>
          <p:spPr>
            <a:xfrm>
              <a:off x="34737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5" name="椭圆 24">
              <a:extLst>
                <a:ext uri="{FF2B5EF4-FFF2-40B4-BE49-F238E27FC236}">
                  <a16:creationId xmlns:a16="http://schemas.microsoft.com/office/drawing/2014/main" id="{06E3F1F2-113A-4834-8F1B-FFE69769C6E2}"/>
                </a:ext>
              </a:extLst>
            </p:cNvPr>
            <p:cNvSpPr/>
            <p:nvPr/>
          </p:nvSpPr>
          <p:spPr>
            <a:xfrm>
              <a:off x="3657900" y="54292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6" name="椭圆 25">
              <a:extLst>
                <a:ext uri="{FF2B5EF4-FFF2-40B4-BE49-F238E27FC236}">
                  <a16:creationId xmlns:a16="http://schemas.microsoft.com/office/drawing/2014/main" id="{03D8CAB5-7BBC-42BC-8402-A1FFD6B722A3}"/>
                </a:ext>
              </a:extLst>
            </p:cNvPr>
            <p:cNvSpPr/>
            <p:nvPr/>
          </p:nvSpPr>
          <p:spPr>
            <a:xfrm>
              <a:off x="25527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7" name="椭圆 26">
              <a:extLst>
                <a:ext uri="{FF2B5EF4-FFF2-40B4-BE49-F238E27FC236}">
                  <a16:creationId xmlns:a16="http://schemas.microsoft.com/office/drawing/2014/main" id="{CE58DF63-A50A-4446-B1C7-20E87CFB6732}"/>
                </a:ext>
              </a:extLst>
            </p:cNvPr>
            <p:cNvSpPr/>
            <p:nvPr/>
          </p:nvSpPr>
          <p:spPr>
            <a:xfrm>
              <a:off x="27369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8" name="椭圆 27">
              <a:extLst>
                <a:ext uri="{FF2B5EF4-FFF2-40B4-BE49-F238E27FC236}">
                  <a16:creationId xmlns:a16="http://schemas.microsoft.com/office/drawing/2014/main" id="{11166CE7-3870-4D55-A9EC-84B8F47F49D7}"/>
                </a:ext>
              </a:extLst>
            </p:cNvPr>
            <p:cNvSpPr/>
            <p:nvPr/>
          </p:nvSpPr>
          <p:spPr>
            <a:xfrm>
              <a:off x="29211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29" name="椭圆 28">
              <a:extLst>
                <a:ext uri="{FF2B5EF4-FFF2-40B4-BE49-F238E27FC236}">
                  <a16:creationId xmlns:a16="http://schemas.microsoft.com/office/drawing/2014/main" id="{9584DEA2-04F5-4720-B16F-90DD01367A67}"/>
                </a:ext>
              </a:extLst>
            </p:cNvPr>
            <p:cNvSpPr/>
            <p:nvPr/>
          </p:nvSpPr>
          <p:spPr>
            <a:xfrm>
              <a:off x="31053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0" name="椭圆 29">
              <a:extLst>
                <a:ext uri="{FF2B5EF4-FFF2-40B4-BE49-F238E27FC236}">
                  <a16:creationId xmlns:a16="http://schemas.microsoft.com/office/drawing/2014/main" id="{072961DC-57DC-4B4B-95D9-BED588AAAB1A}"/>
                </a:ext>
              </a:extLst>
            </p:cNvPr>
            <p:cNvSpPr/>
            <p:nvPr/>
          </p:nvSpPr>
          <p:spPr>
            <a:xfrm>
              <a:off x="32895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1" name="椭圆 30">
              <a:extLst>
                <a:ext uri="{FF2B5EF4-FFF2-40B4-BE49-F238E27FC236}">
                  <a16:creationId xmlns:a16="http://schemas.microsoft.com/office/drawing/2014/main" id="{B0981A71-A7C4-4069-8786-D43FA117B1A2}"/>
                </a:ext>
              </a:extLst>
            </p:cNvPr>
            <p:cNvSpPr/>
            <p:nvPr/>
          </p:nvSpPr>
          <p:spPr>
            <a:xfrm>
              <a:off x="34737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2" name="椭圆 31">
              <a:extLst>
                <a:ext uri="{FF2B5EF4-FFF2-40B4-BE49-F238E27FC236}">
                  <a16:creationId xmlns:a16="http://schemas.microsoft.com/office/drawing/2014/main" id="{BB402672-C4D0-432A-A14A-11E890B7F4A6}"/>
                </a:ext>
              </a:extLst>
            </p:cNvPr>
            <p:cNvSpPr/>
            <p:nvPr/>
          </p:nvSpPr>
          <p:spPr>
            <a:xfrm>
              <a:off x="3657900" y="56134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3" name="椭圆 32">
              <a:extLst>
                <a:ext uri="{FF2B5EF4-FFF2-40B4-BE49-F238E27FC236}">
                  <a16:creationId xmlns:a16="http://schemas.microsoft.com/office/drawing/2014/main" id="{0017853E-5E1B-460E-835E-31D3781899E6}"/>
                </a:ext>
              </a:extLst>
            </p:cNvPr>
            <p:cNvSpPr/>
            <p:nvPr/>
          </p:nvSpPr>
          <p:spPr>
            <a:xfrm>
              <a:off x="25527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4" name="椭圆 33">
              <a:extLst>
                <a:ext uri="{FF2B5EF4-FFF2-40B4-BE49-F238E27FC236}">
                  <a16:creationId xmlns:a16="http://schemas.microsoft.com/office/drawing/2014/main" id="{C6F92EBA-6C13-46BE-9BAC-3781642CAFD4}"/>
                </a:ext>
              </a:extLst>
            </p:cNvPr>
            <p:cNvSpPr/>
            <p:nvPr/>
          </p:nvSpPr>
          <p:spPr>
            <a:xfrm>
              <a:off x="27369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5" name="椭圆 34">
              <a:extLst>
                <a:ext uri="{FF2B5EF4-FFF2-40B4-BE49-F238E27FC236}">
                  <a16:creationId xmlns:a16="http://schemas.microsoft.com/office/drawing/2014/main" id="{CFD1C168-6D8A-4B5E-BEBD-2F4A93C9268F}"/>
                </a:ext>
              </a:extLst>
            </p:cNvPr>
            <p:cNvSpPr/>
            <p:nvPr/>
          </p:nvSpPr>
          <p:spPr>
            <a:xfrm>
              <a:off x="29211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6" name="椭圆 35">
              <a:extLst>
                <a:ext uri="{FF2B5EF4-FFF2-40B4-BE49-F238E27FC236}">
                  <a16:creationId xmlns:a16="http://schemas.microsoft.com/office/drawing/2014/main" id="{524B15D5-D664-41DC-BCED-075ABB397549}"/>
                </a:ext>
              </a:extLst>
            </p:cNvPr>
            <p:cNvSpPr/>
            <p:nvPr/>
          </p:nvSpPr>
          <p:spPr>
            <a:xfrm>
              <a:off x="31053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7" name="椭圆 36">
              <a:extLst>
                <a:ext uri="{FF2B5EF4-FFF2-40B4-BE49-F238E27FC236}">
                  <a16:creationId xmlns:a16="http://schemas.microsoft.com/office/drawing/2014/main" id="{84CB32B7-2B40-4DC1-A526-2667AD6AD524}"/>
                </a:ext>
              </a:extLst>
            </p:cNvPr>
            <p:cNvSpPr/>
            <p:nvPr/>
          </p:nvSpPr>
          <p:spPr>
            <a:xfrm>
              <a:off x="32895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8" name="椭圆 37">
              <a:extLst>
                <a:ext uri="{FF2B5EF4-FFF2-40B4-BE49-F238E27FC236}">
                  <a16:creationId xmlns:a16="http://schemas.microsoft.com/office/drawing/2014/main" id="{D206A351-E285-4BC0-93DA-56680BEDA083}"/>
                </a:ext>
              </a:extLst>
            </p:cNvPr>
            <p:cNvSpPr/>
            <p:nvPr/>
          </p:nvSpPr>
          <p:spPr>
            <a:xfrm>
              <a:off x="34737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sp>
          <p:nvSpPr>
            <p:cNvPr id="39" name="椭圆 38">
              <a:extLst>
                <a:ext uri="{FF2B5EF4-FFF2-40B4-BE49-F238E27FC236}">
                  <a16:creationId xmlns:a16="http://schemas.microsoft.com/office/drawing/2014/main" id="{D08E0F89-29F7-4BF7-A8C6-CA54826D53F0}"/>
                </a:ext>
              </a:extLst>
            </p:cNvPr>
            <p:cNvSpPr/>
            <p:nvPr/>
          </p:nvSpPr>
          <p:spPr>
            <a:xfrm>
              <a:off x="3657900" y="5797650"/>
              <a:ext cx="76200" cy="762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OPPOSans B" panose="00020600040101010101" pitchFamily="18" charset="-122"/>
                <a:ea typeface="思源黑体 CN Regular"/>
                <a:cs typeface="OPPOSans R"/>
                <a:sym typeface="+mn-lt"/>
              </a:endParaRPr>
            </a:p>
          </p:txBody>
        </p:sp>
      </p:grpSp>
      <p:sp>
        <p:nvSpPr>
          <p:cNvPr id="2" name="文本框 1">
            <a:extLst>
              <a:ext uri="{FF2B5EF4-FFF2-40B4-BE49-F238E27FC236}">
                <a16:creationId xmlns:a16="http://schemas.microsoft.com/office/drawing/2014/main" id="{6B1EE88D-8638-C7E3-1D1C-368B4A3CCC92}"/>
              </a:ext>
            </a:extLst>
          </p:cNvPr>
          <p:cNvSpPr txBox="1"/>
          <p:nvPr/>
        </p:nvSpPr>
        <p:spPr>
          <a:xfrm>
            <a:off x="5522052" y="2341554"/>
            <a:ext cx="5778880" cy="1754326"/>
          </a:xfrm>
          <a:prstGeom prst="rect">
            <a:avLst/>
          </a:prstGeom>
          <a:noFill/>
        </p:spPr>
        <p:txBody>
          <a:bodyPr wrap="square" rtlCol="0" anchor="t">
            <a:spAutoFit/>
          </a:bodyPr>
          <a:lstStyle/>
          <a:p>
            <a:pPr defTabSz="914377"/>
            <a:r>
              <a:rPr lang="en-US" altLang="zh-CN" sz="5400" dirty="0">
                <a:solidFill>
                  <a:schemeClr val="accent2"/>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AIGC</a:t>
            </a:r>
            <a:r>
              <a:rPr lang="zh-CN" altLang="en-US" sz="5400" dirty="0">
                <a:solidFill>
                  <a:schemeClr val="accent1"/>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rPr>
              <a:t>的使用技巧</a:t>
            </a:r>
          </a:p>
          <a:p>
            <a:pPr defTabSz="914377"/>
            <a:endParaRPr lang="zh-CN" altLang="en-US" sz="5400" dirty="0">
              <a:solidFill>
                <a:schemeClr val="accent1"/>
              </a:solidFill>
              <a:latin typeface="OPPOSans B" panose="00020600040101010101" pitchFamily="18" charset="-122"/>
              <a:ea typeface="OPPOSans B" panose="00020600040101010101" pitchFamily="18" charset="-122"/>
              <a:cs typeface="OPPOSans B" panose="00020600040101010101" pitchFamily="18" charset="-122"/>
              <a:sym typeface="Arial" panose="020B0604020202020204" pitchFamily="34" charset="0"/>
            </a:endParaRPr>
          </a:p>
        </p:txBody>
      </p:sp>
    </p:spTree>
    <p:custDataLst>
      <p:tags r:id="rId2"/>
    </p:custDataLst>
    <p:extLst>
      <p:ext uri="{BB962C8B-B14F-4D97-AF65-F5344CB8AC3E}">
        <p14:creationId xmlns:p14="http://schemas.microsoft.com/office/powerpoint/2010/main" val="15118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SubTitle"/>
  <p:tag name="MH_ORDER" val="1"/>
</p:tagLst>
</file>

<file path=ppt/tags/tag10.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82770;#141206;#51196;#82028;#137194;#11367;#33357;#82028;#403512;#87290;#27815;#401819;#393460;#381445;#371493;#381445;#172272;#180545;#8286;#79171;#168214;#15360;#50222;#76493;#76493;#373877;#13151;#399914;#380089;#82028;#57408;#74440;#96358;#133132;#76493;#176715;#79311;#142395;#159039;#176715;#179663;#152451;#166590;#381181;#405366;#11131;#133216;#170189;#380240;#170189;#13151;#90587;#104864;#398694;#180545;#135426;#380231;#403512;#379828;#160494;#160494;#368956;#6563;#180545;#398666;#398662;#71715;#401819;#381181;#400238;#6563;#370815;#154840;#151494;#6263;#160494;#160494;#399914;#110155;#404409;#82028;#380204;#171531;"/>
</p:tagLst>
</file>

<file path=ppt/tags/tag11.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82770;#141206;#51196;#82028;#137194;#11367;#33357;#82028;#403512;#87290;#27815;#401819;#393460;#381445;#371493;#381445;#172272;#180545;#8286;#79171;#168214;#15360;#50222;#76493;#76493;#373877;#13151;#399914;#380089;#82028;#57408;#74440;#96358;#133132;#76493;#176715;#79311;#142395;#159039;#176715;#179663;#152451;#166590;#381181;#405366;#11131;#133216;#170189;#380240;#170189;#13151;#90587;#104864;#398694;#180545;#135426;#380231;#403512;#379828;#160494;#160494;#368956;#6563;#180545;#398666;#398662;#71715;#401819;#381181;#400238;#6563;#370815;#154840;#151494;#6263;#160494;#160494;#399914;#110155;#404409;#82028;#380204;#171531;"/>
</p:tagLst>
</file>

<file path=ppt/tags/tag12.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SubTitle"/>
  <p:tag name="MH_ORDER" val="1"/>
</p:tagLst>
</file>

<file path=ppt/tags/tag13.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Other"/>
  <p:tag name="MH_ORDER" val="1"/>
</p:tagLst>
</file>

<file path=ppt/tags/tag14.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SubTitle"/>
  <p:tag name="MH_ORDER" val="1"/>
</p:tagLst>
</file>

<file path=ppt/tags/tag15.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Other"/>
  <p:tag name="MH_ORDER" val="1"/>
</p:tagLst>
</file>

<file path=ppt/tags/tag16.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Other"/>
  <p:tag name="MH_ORDER" val="1"/>
</p:tagLst>
</file>

<file path=ppt/tags/tag18.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SubTitle"/>
  <p:tag name="MH_ORDER" val="1"/>
</p:tagLst>
</file>

<file path=ppt/tags/tag19.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Other"/>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Other"/>
  <p:tag name="MH_ORDER" val="1"/>
</p:tagLst>
</file>

<file path=ppt/tags/tag20.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82770;#141206;#51196;#82028;#137194;#11367;#33357;#82028;#403512;#87290;#27815;#401819;#393460;#381445;#371493;#381445;#172272;#180545;#8286;#79171;#168214;#15360;#50222;#76493;#76493;#373877;#13151;#399914;#380089;#82028;#57408;#74440;#96358;#133132;#76493;#176715;#79311;#142395;#159039;#176715;#179663;#152451;#166590;#381181;#405366;#11131;#133216;#170189;#380240;#170189;#13151;#90587;#104864;#398694;#180545;#135426;#380231;#403512;#379828;#160494;#160494;#368956;#6563;#180545;#398666;#398662;#71715;#401819;#381181;#400238;#6563;#370815;#154840;#151494;#6263;#160494;#160494;#399914;#110155;#404409;#82028;#59412;"/>
</p:tagLst>
</file>

<file path=ppt/tags/tag21.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
</p:tagLst>
</file>

<file path=ppt/tags/tag22.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
</p:tagLst>
</file>

<file path=ppt/tags/tag23.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
</p:tagLst>
</file>

<file path=ppt/tags/tag24.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
</p:tagLst>
</file>

<file path=ppt/tags/tag25.xml><?xml version="1.0" encoding="utf-8"?>
<p:tagLst xmlns:a="http://schemas.openxmlformats.org/drawingml/2006/main" xmlns:r="http://schemas.openxmlformats.org/officeDocument/2006/relationships" xmlns:p="http://schemas.openxmlformats.org/presentationml/2006/main">
  <p:tag name="PA" val="v5.2.9"/>
</p:tagLst>
</file>

<file path=ppt/tags/tag26.xml><?xml version="1.0" encoding="utf-8"?>
<p:tagLst xmlns:a="http://schemas.openxmlformats.org/drawingml/2006/main" xmlns:r="http://schemas.openxmlformats.org/officeDocument/2006/relationships" xmlns:p="http://schemas.openxmlformats.org/presentationml/2006/main">
  <p:tag name="PA" val="v5.2.9"/>
</p:tagLst>
</file>

<file path=ppt/tags/tag27.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82770;#141206;#51196;#82028;#137194;#11367;#33357;#82028;#403512;#87290;#27815;#401819;#393460;#381445;#371493;#381445;#172272;#180545;#8286;#79171;#168214;#15360;#50222;#76493;#76493;#373877;#13151;#399914;#380089;#82028;#57408;#74440;#96358;#133132;#76493;#176715;#79311;#142395;#159039;#176715;#179663;#152451;#166590;#381181;#405366;#11131;#133216;#170189;#380240;#170189;#13151;#90587;#104864;#398694;#180545;#135426;#380231;#403512;#379828;#160494;#160494;#368956;#6563;#180545;#398666;#398662;#71715;#401819;#381181;#400238;#6563;#370815;#154840;#151494;#6263;#160494;#160494;#399914;#110155;#404409;#82028;#59412;"/>
</p:tagLst>
</file>

<file path=ppt/tags/tag28.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
</p:tagLst>
</file>

<file path=ppt/tags/tag29.xml><?xml version="1.0" encoding="utf-8"?>
<p:tagLst xmlns:a="http://schemas.openxmlformats.org/drawingml/2006/main" xmlns:r="http://schemas.openxmlformats.org/officeDocument/2006/relationships" xmlns:p="http://schemas.openxmlformats.org/presentationml/2006/main">
  <p:tag name="PA" val="v5.2.9"/>
</p:tagLst>
</file>

<file path=ppt/tags/tag3.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SubTitle"/>
  <p:tag name="MH_ORDER" val="1"/>
</p:tagLst>
</file>

<file path=ppt/tags/tag30.xml><?xml version="1.0" encoding="utf-8"?>
<p:tagLst xmlns:a="http://schemas.openxmlformats.org/drawingml/2006/main" xmlns:r="http://schemas.openxmlformats.org/officeDocument/2006/relationships" xmlns:p="http://schemas.openxmlformats.org/presentationml/2006/main">
  <p:tag name="PA" val="v5.2.9"/>
</p:tagLst>
</file>

<file path=ppt/tags/tag31.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
</p:tagLst>
</file>

<file path=ppt/tags/tag32.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
</p:tagLst>
</file>

<file path=ppt/tags/tag33.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
</p:tagLst>
</file>

<file path=ppt/tags/tag34.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82770;#141206;#51196;#82028;#137194;#11367;#33357;#82028;#403512;#87290;#27815;#401819;#393460;#381445;#371493;#381445;#172272;#180545;#8286;#79171;#168214;#15360;#50222;#76493;#76493;#373877;#13151;#399914;#380089;#82028;#57408;#74440;#96358;#133132;#76493;#176715;#79311;#142395;#159039;#176715;#179663;#152451;#166590;#381181;#405366;#11131;#133216;#170189;#380240;#170189;#13151;#90587;#104864;#398694;#180545;#135426;#380231;#403512;#379828;#160494;#160494;#368956;#6563;#180545;#398666;#398662;#71715;#401819;#381181;#400238;#6563;#370815;#154840;#151494;#6263;#160494;#160494;#399914;#110155;#404409;#82028;#59412;"/>
</p:tagLst>
</file>

<file path=ppt/tags/tag35.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380089;"/>
</p:tagLst>
</file>

<file path=ppt/tags/tag36.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380089;"/>
</p:tagLst>
</file>

<file path=ppt/tags/tag37.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380089;"/>
</p:tagLst>
</file>

<file path=ppt/tags/tag38.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380089;"/>
</p:tagLst>
</file>

<file path=ppt/tags/tag39.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380089;"/>
</p:tagLst>
</file>

<file path=ppt/tags/tag4.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Other"/>
  <p:tag name="MH_ORDER" val="1"/>
</p:tagLst>
</file>

<file path=ppt/tags/tag40.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380089;"/>
</p:tagLst>
</file>

<file path=ppt/tags/tag41.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
</p:tagLst>
</file>

<file path=ppt/tags/tag42.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82770;#141206;#51196;#82028;#137194;#11367;#33357;#82028;#403512;#87290;#27815;#401819;#393460;#381445;#371493;#381445;#172272;#180545;#8286;#79171;#168214;#15360;#50222;#76493;#76493;#373877;#13151;#399914;#380089;#82028;#57408;#74440;#96358;#133132;#76493;#176715;#79311;#142395;#159039;#176715;#179663;#152451;#166590;#381181;#405366;#11131;#133216;#170189;#380240;#170189;#13151;#90587;#104864;#398694;#180545;#135426;#380231;#403512;#379828;#160494;#160494;#368956;#6563;#180545;#398666;#398662;#71715;#401819;#381181;#400238;#6563;#370815;#154840;#151494;#6263;#160494;#160494;#399914;#110155;#404409;#82028;#59412;"/>
</p:tagLst>
</file>

<file path=ppt/tags/tag43.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
</p:tagLst>
</file>

<file path=ppt/tags/tag44.xml><?xml version="1.0" encoding="utf-8"?>
<p:tagLst xmlns:a="http://schemas.openxmlformats.org/drawingml/2006/main" xmlns:r="http://schemas.openxmlformats.org/officeDocument/2006/relationships" xmlns:p="http://schemas.openxmlformats.org/presentationml/2006/main">
  <p:tag name="ISLIDE.ICON" val="#404587;#405095;#181577;#44406;#120587;#164596;#407167;#379828;#68131;#404696;#87290;#94884;#399914;#11367;#32292;#68131;#171531;#68131;#11367;#11367;#68131;#405088;#82770;#11367;#57184;#405088;#11367;#82770;#44406;#154819;#171531;#404409;#399914;#154840;#76493;#154819;#11367;#407180;#400040;#6597;#393958;#400040;#6597;"/>
</p:tagLst>
</file>

<file path=ppt/tags/tag45.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82770;#141206;#51196;#82028;#137194;#11367;#33357;#82028;#403512;#87290;#27815;#401819;#393460;#381445;#371493;#381445;#172272;#180545;#8286;#79171;#168214;#15360;#50222;#76493;#76493;#373877;#13151;#399914;#380089;#82028;#57408;#74440;#96358;#133132;#76493;#176715;#79311;#142395;#159039;#176715;#179663;#152451;#166590;#381181;#405366;#11131;#133216;#170189;#380240;#170189;#13151;#90587;#104864;#398694;#180545;#135426;#380231;#403512;#379828;#160494;#160494;#368956;#6563;#180545;#398666;#398662;#71715;#401819;#381181;#400238;#6563;#370815;#154840;#151494;#6263;#160494;#160494;#399914;#110155;#404409;#82028;#380204;#171531;"/>
</p:tagLst>
</file>

<file path=ppt/tags/tag5.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Other"/>
  <p:tag name="MH_ORDER" val="1"/>
</p:tagLst>
</file>

<file path=ppt/tags/tag7.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SubTitle"/>
  <p:tag name="MH_ORDER" val="1"/>
</p:tagLst>
</file>

<file path=ppt/tags/tag8.xml><?xml version="1.0" encoding="utf-8"?>
<p:tagLst xmlns:a="http://schemas.openxmlformats.org/drawingml/2006/main" xmlns:r="http://schemas.openxmlformats.org/officeDocument/2006/relationships" xmlns:p="http://schemas.openxmlformats.org/presentationml/2006/main">
  <p:tag name="MH" val="20161022203525"/>
  <p:tag name="MH_LIBRARY" val="GRAPHIC"/>
  <p:tag name="MH_TYPE" val="Other"/>
  <p:tag name="MH_ORDER" val="1"/>
</p:tagLst>
</file>

<file path=ppt/tags/tag9.xml><?xml version="1.0" encoding="utf-8"?>
<p:tagLst xmlns:a="http://schemas.openxmlformats.org/drawingml/2006/main" xmlns:r="http://schemas.openxmlformats.org/officeDocument/2006/relationships" xmlns:p="http://schemas.openxmlformats.org/presentationml/2006/main">
  <p:tag name="ISLIDE.ICON" val="#404870;#405337;#404870;#393849;#394159;#171092;#134425;#37043;#82770;#141206;#51196;#82028;#137194;#11367;#33357;#82028;#403512;#87290;#27815;#401819;#393460;#381445;#371493;#381445;#172272;#180545;#8286;#79171;#168214;#15360;#50222;#76493;#76493;#373877;#13151;#399914;#380089;#82028;#57408;#74440;#96358;#133132;#76493;#176715;#79311;#142395;#159039;#176715;#179663;#152451;#166590;#381181;#405366;#11131;#133216;#170189;#380240;#170189;#13151;#90587;#104864;#398694;#180545;#135426;#380231;#403512;#379828;#160494;#160494;#368956;#6563;#180545;#398666;#398662;#71715;#401819;#381181;#400238;#6563;#370815;#154840;#151494;#6263;#160494;#160494;#399914;#110155;#404409;#82028;#380204;#171531;"/>
</p:tagLst>
</file>

<file path=ppt/theme/theme1.xml><?xml version="1.0" encoding="utf-8"?>
<a:theme xmlns:a="http://schemas.openxmlformats.org/drawingml/2006/main" name="办公资源网：www.bangongziyuan.com">
  <a:themeElements>
    <a:clrScheme name="自定义 13">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fontScheme name="31s3s1st">
      <a:majorFont>
        <a:latin typeface="OPPOSans B"/>
        <a:ea typeface="OPPOSans R"/>
        <a:cs typeface=""/>
      </a:majorFont>
      <a:minorFont>
        <a:latin typeface="OPPOSans B"/>
        <a:ea typeface="OPPOSans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fontScheme name="31s3s1st">
      <a:majorFont>
        <a:latin typeface="OPPOSans B"/>
        <a:ea typeface="OPPOSans R"/>
        <a:cs typeface=""/>
      </a:majorFont>
      <a:minorFont>
        <a:latin typeface="OPPOSans B"/>
        <a:ea typeface="OPPOSans 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13">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10.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11.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12.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13.xml><?xml version="1.0" encoding="utf-8"?>
<a:themeOverride xmlns:a="http://schemas.openxmlformats.org/drawingml/2006/main">
  <a:clrScheme name="自定义 13">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14.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15.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16.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17.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18.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19.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2.xml><?xml version="1.0" encoding="utf-8"?>
<a:themeOverride xmlns:a="http://schemas.openxmlformats.org/drawingml/2006/main">
  <a:clrScheme name="自定义 13">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20.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21.xml><?xml version="1.0" encoding="utf-8"?>
<a:themeOverride xmlns:a="http://schemas.openxmlformats.org/drawingml/2006/main">
  <a:clrScheme name="自定义 13">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22.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23.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24.xml><?xml version="1.0" encoding="utf-8"?>
<a:themeOverride xmlns:a="http://schemas.openxmlformats.org/drawingml/2006/main">
  <a:clrScheme name="自定义 13">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3.xml><?xml version="1.0" encoding="utf-8"?>
<a:themeOverride xmlns:a="http://schemas.openxmlformats.org/drawingml/2006/main">
  <a:clrScheme name="自定义 13">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4.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5.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6.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7.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8.xml><?xml version="1.0" encoding="utf-8"?>
<a:themeOverride xmlns:a="http://schemas.openxmlformats.org/drawingml/2006/main">
  <a:clrScheme name="自定义 13">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ppt/theme/themeOverride9.xml><?xml version="1.0" encoding="utf-8"?>
<a:themeOverride xmlns:a="http://schemas.openxmlformats.org/drawingml/2006/main">
  <a:clrScheme name="自定义 11">
    <a:dk1>
      <a:srgbClr val="000000"/>
    </a:dk1>
    <a:lt1>
      <a:srgbClr val="FFFFFF"/>
    </a:lt1>
    <a:dk2>
      <a:srgbClr val="778495"/>
    </a:dk2>
    <a:lt2>
      <a:srgbClr val="F0F0F0"/>
    </a:lt2>
    <a:accent1>
      <a:srgbClr val="011E4A"/>
    </a:accent1>
    <a:accent2>
      <a:srgbClr val="FB5103"/>
    </a:accent2>
    <a:accent3>
      <a:srgbClr val="7FB4DC"/>
    </a:accent3>
    <a:accent4>
      <a:srgbClr val="828282"/>
    </a:accent4>
    <a:accent5>
      <a:srgbClr val="A5A5A5"/>
    </a:accent5>
    <a:accent6>
      <a:srgbClr val="C9C9C9"/>
    </a:accent6>
    <a:hlink>
      <a:srgbClr val="4472C4"/>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29663</TotalTime>
  <Words>1507</Words>
  <Application>Microsoft Office PowerPoint</Application>
  <PresentationFormat>宽屏</PresentationFormat>
  <Paragraphs>197</Paragraphs>
  <Slides>25</Slides>
  <Notes>25</Notes>
  <HiddenSlides>0</HiddenSlides>
  <MMClips>0</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25</vt:i4>
      </vt:variant>
    </vt:vector>
  </HeadingPairs>
  <TitlesOfParts>
    <vt:vector size="38" baseType="lpstr">
      <vt:lpstr>OPPOSans B</vt:lpstr>
      <vt:lpstr>OPPOSans R</vt:lpstr>
      <vt:lpstr>钉钉进步体</vt:lpstr>
      <vt:lpstr>华文楷体</vt:lpstr>
      <vt:lpstr>思源黑体</vt:lpstr>
      <vt:lpstr>思源黑体 CN Bold</vt:lpstr>
      <vt:lpstr>微软雅黑</vt:lpstr>
      <vt:lpstr>字魂49号-逍遥行书</vt:lpstr>
      <vt:lpstr>Arial</vt:lpstr>
      <vt:lpstr>Corbel</vt:lpstr>
      <vt:lpstr>Wingdings</vt:lpstr>
      <vt:lpstr>办公资源网：www.bangongziyuan.com</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曹悦</cp:lastModifiedBy>
  <cp:revision>8569</cp:revision>
  <dcterms:created xsi:type="dcterms:W3CDTF">2020-11-24T06:30:03Z</dcterms:created>
  <dcterms:modified xsi:type="dcterms:W3CDTF">2024-01-23T02:35:04Z</dcterms:modified>
</cp:coreProperties>
</file>